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0" d="100"/>
          <a:sy n="80" d="100"/>
        </p:scale>
        <p:origin x="58" y="11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6B65CD2-9531-4CA3-8FB3-156103A2E67E}" type="doc">
      <dgm:prSet loTypeId="urn:microsoft.com/office/officeart/2008/layout/LinedList" loCatId="list" qsTypeId="urn:microsoft.com/office/officeart/2005/8/quickstyle/simple1" qsCatId="simple" csTypeId="urn:microsoft.com/office/officeart/2005/8/colors/colorful1" csCatId="colorful" phldr="1"/>
      <dgm:spPr/>
      <dgm:t>
        <a:bodyPr/>
        <a:lstStyle/>
        <a:p>
          <a:endParaRPr lang="en-US"/>
        </a:p>
      </dgm:t>
    </dgm:pt>
    <dgm:pt modelId="{BA6DC2A7-00E0-4FA7-B909-2792239BEDF3}">
      <dgm:prSet/>
      <dgm:spPr/>
      <dgm:t>
        <a:bodyPr/>
        <a:lstStyle/>
        <a:p>
          <a:r>
            <a:rPr lang="en-US" dirty="0"/>
            <a:t>Design</a:t>
          </a:r>
        </a:p>
      </dgm:t>
    </dgm:pt>
    <dgm:pt modelId="{836C1702-CB56-4D3C-87B8-F657806EDB65}" type="parTrans" cxnId="{173AFAF9-82D5-431B-A72E-A7C3B825F3CD}">
      <dgm:prSet/>
      <dgm:spPr/>
      <dgm:t>
        <a:bodyPr/>
        <a:lstStyle/>
        <a:p>
          <a:endParaRPr lang="en-US"/>
        </a:p>
      </dgm:t>
    </dgm:pt>
    <dgm:pt modelId="{53AF4CB9-3BCB-46E1-B988-93FF9809A408}" type="sibTrans" cxnId="{173AFAF9-82D5-431B-A72E-A7C3B825F3CD}">
      <dgm:prSet/>
      <dgm:spPr/>
      <dgm:t>
        <a:bodyPr/>
        <a:lstStyle/>
        <a:p>
          <a:endParaRPr lang="en-US"/>
        </a:p>
      </dgm:t>
    </dgm:pt>
    <dgm:pt modelId="{5FCBC23D-F7F9-4830-8081-DBA5B4FD1210}">
      <dgm:prSet/>
      <dgm:spPr/>
      <dgm:t>
        <a:bodyPr/>
        <a:lstStyle/>
        <a:p>
          <a:r>
            <a:rPr lang="en-US"/>
            <a:t>Propulsion System</a:t>
          </a:r>
        </a:p>
      </dgm:t>
    </dgm:pt>
    <dgm:pt modelId="{F3A8DA77-260E-4818-B96B-2C8356207960}" type="parTrans" cxnId="{95EE9782-A5FD-47DD-B723-3AB1329A46FE}">
      <dgm:prSet/>
      <dgm:spPr/>
      <dgm:t>
        <a:bodyPr/>
        <a:lstStyle/>
        <a:p>
          <a:endParaRPr lang="en-US"/>
        </a:p>
      </dgm:t>
    </dgm:pt>
    <dgm:pt modelId="{D7E174C7-1CCA-4F3C-B9DA-EC0C392C24E4}" type="sibTrans" cxnId="{95EE9782-A5FD-47DD-B723-3AB1329A46FE}">
      <dgm:prSet/>
      <dgm:spPr/>
      <dgm:t>
        <a:bodyPr/>
        <a:lstStyle/>
        <a:p>
          <a:endParaRPr lang="en-US"/>
        </a:p>
      </dgm:t>
    </dgm:pt>
    <dgm:pt modelId="{5A26DB89-ACC8-4FA2-B8A6-1F5851D714AA}">
      <dgm:prSet/>
      <dgm:spPr/>
      <dgm:t>
        <a:bodyPr/>
        <a:lstStyle/>
        <a:p>
          <a:r>
            <a:rPr lang="en-US"/>
            <a:t>Navigation System &amp; Control</a:t>
          </a:r>
        </a:p>
      </dgm:t>
    </dgm:pt>
    <dgm:pt modelId="{A5D81F9B-AABE-4D36-8E4F-DBAE7212E35D}" type="parTrans" cxnId="{788FDA2C-62C1-41F3-89C4-890BA7D1C0A4}">
      <dgm:prSet/>
      <dgm:spPr/>
      <dgm:t>
        <a:bodyPr/>
        <a:lstStyle/>
        <a:p>
          <a:endParaRPr lang="en-US"/>
        </a:p>
      </dgm:t>
    </dgm:pt>
    <dgm:pt modelId="{4547DB4C-3617-4BB1-98DC-7D3E3FE627DF}" type="sibTrans" cxnId="{788FDA2C-62C1-41F3-89C4-890BA7D1C0A4}">
      <dgm:prSet/>
      <dgm:spPr/>
      <dgm:t>
        <a:bodyPr/>
        <a:lstStyle/>
        <a:p>
          <a:endParaRPr lang="en-US"/>
        </a:p>
      </dgm:t>
    </dgm:pt>
    <dgm:pt modelId="{A52EEE89-E454-4398-B8A2-C07ED3FEA0AE}">
      <dgm:prSet/>
      <dgm:spPr/>
      <dgm:t>
        <a:bodyPr/>
        <a:lstStyle/>
        <a:p>
          <a:r>
            <a:rPr lang="en-US"/>
            <a:t>Data Collection</a:t>
          </a:r>
        </a:p>
      </dgm:t>
    </dgm:pt>
    <dgm:pt modelId="{934F1BC5-BC96-4D75-BFBD-D92900C192DA}" type="parTrans" cxnId="{1911CEC1-24C2-4B5C-9CF8-739C8CEEF281}">
      <dgm:prSet/>
      <dgm:spPr/>
      <dgm:t>
        <a:bodyPr/>
        <a:lstStyle/>
        <a:p>
          <a:endParaRPr lang="en-US"/>
        </a:p>
      </dgm:t>
    </dgm:pt>
    <dgm:pt modelId="{5C7454B0-F3A6-44A9-9402-7AFF03BBF06E}" type="sibTrans" cxnId="{1911CEC1-24C2-4B5C-9CF8-739C8CEEF281}">
      <dgm:prSet/>
      <dgm:spPr/>
      <dgm:t>
        <a:bodyPr/>
        <a:lstStyle/>
        <a:p>
          <a:endParaRPr lang="en-US"/>
        </a:p>
      </dgm:t>
    </dgm:pt>
    <dgm:pt modelId="{74E79A90-462E-4775-B701-0B995FE21A8A}">
      <dgm:prSet/>
      <dgm:spPr/>
      <dgm:t>
        <a:bodyPr/>
        <a:lstStyle/>
        <a:p>
          <a:r>
            <a:rPr lang="en-US"/>
            <a:t>Data Transmission</a:t>
          </a:r>
        </a:p>
      </dgm:t>
    </dgm:pt>
    <dgm:pt modelId="{D9846C62-A1D7-466C-950F-67AF4BAF6B2A}" type="parTrans" cxnId="{AB6253AD-0729-41BE-8061-8CDE470F54AF}">
      <dgm:prSet/>
      <dgm:spPr/>
      <dgm:t>
        <a:bodyPr/>
        <a:lstStyle/>
        <a:p>
          <a:endParaRPr lang="en-US"/>
        </a:p>
      </dgm:t>
    </dgm:pt>
    <dgm:pt modelId="{2CA4DC0F-1665-4B05-8A7F-7445791C34BC}" type="sibTrans" cxnId="{AB6253AD-0729-41BE-8061-8CDE470F54AF}">
      <dgm:prSet/>
      <dgm:spPr/>
      <dgm:t>
        <a:bodyPr/>
        <a:lstStyle/>
        <a:p>
          <a:endParaRPr lang="en-US"/>
        </a:p>
      </dgm:t>
    </dgm:pt>
    <dgm:pt modelId="{68EF2900-6CED-4023-A0DE-32905E264722}">
      <dgm:prSet/>
      <dgm:spPr/>
      <dgm:t>
        <a:bodyPr/>
        <a:lstStyle/>
        <a:p>
          <a:r>
            <a:rPr lang="en-US"/>
            <a:t>Power Management</a:t>
          </a:r>
        </a:p>
      </dgm:t>
    </dgm:pt>
    <dgm:pt modelId="{FCB93E1E-6569-488F-9875-F7031D537669}" type="parTrans" cxnId="{3D38223A-E543-4250-ABF9-68FB78A7FEE6}">
      <dgm:prSet/>
      <dgm:spPr/>
      <dgm:t>
        <a:bodyPr/>
        <a:lstStyle/>
        <a:p>
          <a:endParaRPr lang="en-US"/>
        </a:p>
      </dgm:t>
    </dgm:pt>
    <dgm:pt modelId="{B0D18725-DE5B-44E5-BE82-94C40BD90FB5}" type="sibTrans" cxnId="{3D38223A-E543-4250-ABF9-68FB78A7FEE6}">
      <dgm:prSet/>
      <dgm:spPr/>
      <dgm:t>
        <a:bodyPr/>
        <a:lstStyle/>
        <a:p>
          <a:endParaRPr lang="en-US"/>
        </a:p>
      </dgm:t>
    </dgm:pt>
    <dgm:pt modelId="{A446E4C4-0DEE-472D-8464-2F7236993E99}" type="pres">
      <dgm:prSet presAssocID="{D6B65CD2-9531-4CA3-8FB3-156103A2E67E}" presName="vert0" presStyleCnt="0">
        <dgm:presLayoutVars>
          <dgm:dir/>
          <dgm:animOne val="branch"/>
          <dgm:animLvl val="lvl"/>
        </dgm:presLayoutVars>
      </dgm:prSet>
      <dgm:spPr/>
    </dgm:pt>
    <dgm:pt modelId="{C44D7255-ADE0-4F2D-BC8E-B03ED9DAC766}" type="pres">
      <dgm:prSet presAssocID="{BA6DC2A7-00E0-4FA7-B909-2792239BEDF3}" presName="thickLine" presStyleLbl="alignNode1" presStyleIdx="0" presStyleCnt="6"/>
      <dgm:spPr/>
    </dgm:pt>
    <dgm:pt modelId="{BEA9F802-C10A-4C0F-91DA-33C1A1F49350}" type="pres">
      <dgm:prSet presAssocID="{BA6DC2A7-00E0-4FA7-B909-2792239BEDF3}" presName="horz1" presStyleCnt="0"/>
      <dgm:spPr/>
    </dgm:pt>
    <dgm:pt modelId="{B61C1C96-C54E-4311-8DE1-5673E317912F}" type="pres">
      <dgm:prSet presAssocID="{BA6DC2A7-00E0-4FA7-B909-2792239BEDF3}" presName="tx1" presStyleLbl="revTx" presStyleIdx="0" presStyleCnt="6"/>
      <dgm:spPr/>
    </dgm:pt>
    <dgm:pt modelId="{54AC49E3-7A4E-4CC8-B8EC-FA008D9D870E}" type="pres">
      <dgm:prSet presAssocID="{BA6DC2A7-00E0-4FA7-B909-2792239BEDF3}" presName="vert1" presStyleCnt="0"/>
      <dgm:spPr/>
    </dgm:pt>
    <dgm:pt modelId="{44465F8F-4D16-4399-87E0-86CF95C7D670}" type="pres">
      <dgm:prSet presAssocID="{5FCBC23D-F7F9-4830-8081-DBA5B4FD1210}" presName="thickLine" presStyleLbl="alignNode1" presStyleIdx="1" presStyleCnt="6"/>
      <dgm:spPr/>
    </dgm:pt>
    <dgm:pt modelId="{85BA38A0-DEB0-4EF6-9EA3-FC55ABC0FBE7}" type="pres">
      <dgm:prSet presAssocID="{5FCBC23D-F7F9-4830-8081-DBA5B4FD1210}" presName="horz1" presStyleCnt="0"/>
      <dgm:spPr/>
    </dgm:pt>
    <dgm:pt modelId="{B96C7B05-AEE1-429E-B021-6CC50072764D}" type="pres">
      <dgm:prSet presAssocID="{5FCBC23D-F7F9-4830-8081-DBA5B4FD1210}" presName="tx1" presStyleLbl="revTx" presStyleIdx="1" presStyleCnt="6"/>
      <dgm:spPr/>
    </dgm:pt>
    <dgm:pt modelId="{7DB11C9F-6858-4D4C-A848-DA5F633EDEDA}" type="pres">
      <dgm:prSet presAssocID="{5FCBC23D-F7F9-4830-8081-DBA5B4FD1210}" presName="vert1" presStyleCnt="0"/>
      <dgm:spPr/>
    </dgm:pt>
    <dgm:pt modelId="{49D98C3F-C17C-4060-8047-672C8512FE7D}" type="pres">
      <dgm:prSet presAssocID="{5A26DB89-ACC8-4FA2-B8A6-1F5851D714AA}" presName="thickLine" presStyleLbl="alignNode1" presStyleIdx="2" presStyleCnt="6"/>
      <dgm:spPr/>
    </dgm:pt>
    <dgm:pt modelId="{C0646CB3-2A4A-4009-A603-54D2D42CF4C8}" type="pres">
      <dgm:prSet presAssocID="{5A26DB89-ACC8-4FA2-B8A6-1F5851D714AA}" presName="horz1" presStyleCnt="0"/>
      <dgm:spPr/>
    </dgm:pt>
    <dgm:pt modelId="{EB826D48-545B-4CFA-994B-49430EB9E6F0}" type="pres">
      <dgm:prSet presAssocID="{5A26DB89-ACC8-4FA2-B8A6-1F5851D714AA}" presName="tx1" presStyleLbl="revTx" presStyleIdx="2" presStyleCnt="6"/>
      <dgm:spPr/>
    </dgm:pt>
    <dgm:pt modelId="{61358B98-F591-4D3D-B1B9-427301354560}" type="pres">
      <dgm:prSet presAssocID="{5A26DB89-ACC8-4FA2-B8A6-1F5851D714AA}" presName="vert1" presStyleCnt="0"/>
      <dgm:spPr/>
    </dgm:pt>
    <dgm:pt modelId="{5D1D92DE-BE75-46AE-8FEF-7D1A9FDA52AE}" type="pres">
      <dgm:prSet presAssocID="{A52EEE89-E454-4398-B8A2-C07ED3FEA0AE}" presName="thickLine" presStyleLbl="alignNode1" presStyleIdx="3" presStyleCnt="6"/>
      <dgm:spPr/>
    </dgm:pt>
    <dgm:pt modelId="{0AC39598-D0D8-4141-AA15-173EDE09C5D6}" type="pres">
      <dgm:prSet presAssocID="{A52EEE89-E454-4398-B8A2-C07ED3FEA0AE}" presName="horz1" presStyleCnt="0"/>
      <dgm:spPr/>
    </dgm:pt>
    <dgm:pt modelId="{0B2F8309-376E-452F-B823-450B09ED1D57}" type="pres">
      <dgm:prSet presAssocID="{A52EEE89-E454-4398-B8A2-C07ED3FEA0AE}" presName="tx1" presStyleLbl="revTx" presStyleIdx="3" presStyleCnt="6"/>
      <dgm:spPr/>
    </dgm:pt>
    <dgm:pt modelId="{B1D0386E-E4D6-4892-B797-49BDE10B109B}" type="pres">
      <dgm:prSet presAssocID="{A52EEE89-E454-4398-B8A2-C07ED3FEA0AE}" presName="vert1" presStyleCnt="0"/>
      <dgm:spPr/>
    </dgm:pt>
    <dgm:pt modelId="{C4F4B1EA-52DC-4228-A7F9-6052CCE0DFCF}" type="pres">
      <dgm:prSet presAssocID="{74E79A90-462E-4775-B701-0B995FE21A8A}" presName="thickLine" presStyleLbl="alignNode1" presStyleIdx="4" presStyleCnt="6"/>
      <dgm:spPr/>
    </dgm:pt>
    <dgm:pt modelId="{C4146886-2F1D-4C59-91A8-09F7E36CFD51}" type="pres">
      <dgm:prSet presAssocID="{74E79A90-462E-4775-B701-0B995FE21A8A}" presName="horz1" presStyleCnt="0"/>
      <dgm:spPr/>
    </dgm:pt>
    <dgm:pt modelId="{5C0EF46C-89EB-416C-993A-D1C523B1DE8F}" type="pres">
      <dgm:prSet presAssocID="{74E79A90-462E-4775-B701-0B995FE21A8A}" presName="tx1" presStyleLbl="revTx" presStyleIdx="4" presStyleCnt="6"/>
      <dgm:spPr/>
    </dgm:pt>
    <dgm:pt modelId="{9FCF3F2A-A34D-4328-9F37-051D866473F1}" type="pres">
      <dgm:prSet presAssocID="{74E79A90-462E-4775-B701-0B995FE21A8A}" presName="vert1" presStyleCnt="0"/>
      <dgm:spPr/>
    </dgm:pt>
    <dgm:pt modelId="{07914E52-1615-41B8-AE59-B43C0D53B0F0}" type="pres">
      <dgm:prSet presAssocID="{68EF2900-6CED-4023-A0DE-32905E264722}" presName="thickLine" presStyleLbl="alignNode1" presStyleIdx="5" presStyleCnt="6"/>
      <dgm:spPr/>
    </dgm:pt>
    <dgm:pt modelId="{20B5F590-9839-4A29-87EF-C3E6B31DDD7D}" type="pres">
      <dgm:prSet presAssocID="{68EF2900-6CED-4023-A0DE-32905E264722}" presName="horz1" presStyleCnt="0"/>
      <dgm:spPr/>
    </dgm:pt>
    <dgm:pt modelId="{B3F21A94-A4F0-46DD-8907-2C36EEC66FE6}" type="pres">
      <dgm:prSet presAssocID="{68EF2900-6CED-4023-A0DE-32905E264722}" presName="tx1" presStyleLbl="revTx" presStyleIdx="5" presStyleCnt="6"/>
      <dgm:spPr/>
    </dgm:pt>
    <dgm:pt modelId="{750E4DF7-2B55-491E-9462-FC86FF589D31}" type="pres">
      <dgm:prSet presAssocID="{68EF2900-6CED-4023-A0DE-32905E264722}" presName="vert1" presStyleCnt="0"/>
      <dgm:spPr/>
    </dgm:pt>
  </dgm:ptLst>
  <dgm:cxnLst>
    <dgm:cxn modelId="{AB29E512-8D64-4C61-B34A-B6426F4C8DE3}" type="presOf" srcId="{D6B65CD2-9531-4CA3-8FB3-156103A2E67E}" destId="{A446E4C4-0DEE-472D-8464-2F7236993E99}" srcOrd="0" destOrd="0" presId="urn:microsoft.com/office/officeart/2008/layout/LinedList"/>
    <dgm:cxn modelId="{788FDA2C-62C1-41F3-89C4-890BA7D1C0A4}" srcId="{D6B65CD2-9531-4CA3-8FB3-156103A2E67E}" destId="{5A26DB89-ACC8-4FA2-B8A6-1F5851D714AA}" srcOrd="2" destOrd="0" parTransId="{A5D81F9B-AABE-4D36-8E4F-DBAE7212E35D}" sibTransId="{4547DB4C-3617-4BB1-98DC-7D3E3FE627DF}"/>
    <dgm:cxn modelId="{3D38223A-E543-4250-ABF9-68FB78A7FEE6}" srcId="{D6B65CD2-9531-4CA3-8FB3-156103A2E67E}" destId="{68EF2900-6CED-4023-A0DE-32905E264722}" srcOrd="5" destOrd="0" parTransId="{FCB93E1E-6569-488F-9875-F7031D537669}" sibTransId="{B0D18725-DE5B-44E5-BE82-94C40BD90FB5}"/>
    <dgm:cxn modelId="{658E4642-7464-47DB-9814-0E26E61A3231}" type="presOf" srcId="{A52EEE89-E454-4398-B8A2-C07ED3FEA0AE}" destId="{0B2F8309-376E-452F-B823-450B09ED1D57}" srcOrd="0" destOrd="0" presId="urn:microsoft.com/office/officeart/2008/layout/LinedList"/>
    <dgm:cxn modelId="{1AEE6A4B-D33F-4BE0-83DD-12B7FA875F43}" type="presOf" srcId="{74E79A90-462E-4775-B701-0B995FE21A8A}" destId="{5C0EF46C-89EB-416C-993A-D1C523B1DE8F}" srcOrd="0" destOrd="0" presId="urn:microsoft.com/office/officeart/2008/layout/LinedList"/>
    <dgm:cxn modelId="{CDCED84E-9166-457D-945B-0FA7281A486A}" type="presOf" srcId="{5A26DB89-ACC8-4FA2-B8A6-1F5851D714AA}" destId="{EB826D48-545B-4CFA-994B-49430EB9E6F0}" srcOrd="0" destOrd="0" presId="urn:microsoft.com/office/officeart/2008/layout/LinedList"/>
    <dgm:cxn modelId="{73DA4F77-E467-447F-8007-50FF094305DD}" type="presOf" srcId="{68EF2900-6CED-4023-A0DE-32905E264722}" destId="{B3F21A94-A4F0-46DD-8907-2C36EEC66FE6}" srcOrd="0" destOrd="0" presId="urn:microsoft.com/office/officeart/2008/layout/LinedList"/>
    <dgm:cxn modelId="{95EE9782-A5FD-47DD-B723-3AB1329A46FE}" srcId="{D6B65CD2-9531-4CA3-8FB3-156103A2E67E}" destId="{5FCBC23D-F7F9-4830-8081-DBA5B4FD1210}" srcOrd="1" destOrd="0" parTransId="{F3A8DA77-260E-4818-B96B-2C8356207960}" sibTransId="{D7E174C7-1CCA-4F3C-B9DA-EC0C392C24E4}"/>
    <dgm:cxn modelId="{AB6253AD-0729-41BE-8061-8CDE470F54AF}" srcId="{D6B65CD2-9531-4CA3-8FB3-156103A2E67E}" destId="{74E79A90-462E-4775-B701-0B995FE21A8A}" srcOrd="4" destOrd="0" parTransId="{D9846C62-A1D7-466C-950F-67AF4BAF6B2A}" sibTransId="{2CA4DC0F-1665-4B05-8A7F-7445791C34BC}"/>
    <dgm:cxn modelId="{1911CEC1-24C2-4B5C-9CF8-739C8CEEF281}" srcId="{D6B65CD2-9531-4CA3-8FB3-156103A2E67E}" destId="{A52EEE89-E454-4398-B8A2-C07ED3FEA0AE}" srcOrd="3" destOrd="0" parTransId="{934F1BC5-BC96-4D75-BFBD-D92900C192DA}" sibTransId="{5C7454B0-F3A6-44A9-9402-7AFF03BBF06E}"/>
    <dgm:cxn modelId="{0EB7FDED-3EE7-4786-8884-294B551AEB78}" type="presOf" srcId="{5FCBC23D-F7F9-4830-8081-DBA5B4FD1210}" destId="{B96C7B05-AEE1-429E-B021-6CC50072764D}" srcOrd="0" destOrd="0" presId="urn:microsoft.com/office/officeart/2008/layout/LinedList"/>
    <dgm:cxn modelId="{173AFAF9-82D5-431B-A72E-A7C3B825F3CD}" srcId="{D6B65CD2-9531-4CA3-8FB3-156103A2E67E}" destId="{BA6DC2A7-00E0-4FA7-B909-2792239BEDF3}" srcOrd="0" destOrd="0" parTransId="{836C1702-CB56-4D3C-87B8-F657806EDB65}" sibTransId="{53AF4CB9-3BCB-46E1-B988-93FF9809A408}"/>
    <dgm:cxn modelId="{73020BFA-3718-4E76-ADF7-02256E3B1C5E}" type="presOf" srcId="{BA6DC2A7-00E0-4FA7-B909-2792239BEDF3}" destId="{B61C1C96-C54E-4311-8DE1-5673E317912F}" srcOrd="0" destOrd="0" presId="urn:microsoft.com/office/officeart/2008/layout/LinedList"/>
    <dgm:cxn modelId="{151B426A-BA04-49D6-9E79-B2507F2394FB}" type="presParOf" srcId="{A446E4C4-0DEE-472D-8464-2F7236993E99}" destId="{C44D7255-ADE0-4F2D-BC8E-B03ED9DAC766}" srcOrd="0" destOrd="0" presId="urn:microsoft.com/office/officeart/2008/layout/LinedList"/>
    <dgm:cxn modelId="{03D031DD-F953-4DE0-879C-BD9185F91A73}" type="presParOf" srcId="{A446E4C4-0DEE-472D-8464-2F7236993E99}" destId="{BEA9F802-C10A-4C0F-91DA-33C1A1F49350}" srcOrd="1" destOrd="0" presId="urn:microsoft.com/office/officeart/2008/layout/LinedList"/>
    <dgm:cxn modelId="{A9BF76D8-9D8E-4D8F-B8FF-12FBA331FB6E}" type="presParOf" srcId="{BEA9F802-C10A-4C0F-91DA-33C1A1F49350}" destId="{B61C1C96-C54E-4311-8DE1-5673E317912F}" srcOrd="0" destOrd="0" presId="urn:microsoft.com/office/officeart/2008/layout/LinedList"/>
    <dgm:cxn modelId="{D3652015-A601-4857-96FD-5F13D5B0BD36}" type="presParOf" srcId="{BEA9F802-C10A-4C0F-91DA-33C1A1F49350}" destId="{54AC49E3-7A4E-4CC8-B8EC-FA008D9D870E}" srcOrd="1" destOrd="0" presId="urn:microsoft.com/office/officeart/2008/layout/LinedList"/>
    <dgm:cxn modelId="{5C9133F6-9441-434E-B006-9F35F48F39C3}" type="presParOf" srcId="{A446E4C4-0DEE-472D-8464-2F7236993E99}" destId="{44465F8F-4D16-4399-87E0-86CF95C7D670}" srcOrd="2" destOrd="0" presId="urn:microsoft.com/office/officeart/2008/layout/LinedList"/>
    <dgm:cxn modelId="{2446B0BC-4E30-4E39-8ED9-7FAC6DD6A6B4}" type="presParOf" srcId="{A446E4C4-0DEE-472D-8464-2F7236993E99}" destId="{85BA38A0-DEB0-4EF6-9EA3-FC55ABC0FBE7}" srcOrd="3" destOrd="0" presId="urn:microsoft.com/office/officeart/2008/layout/LinedList"/>
    <dgm:cxn modelId="{52942236-A1A7-4007-96BD-AC0174CA9FA9}" type="presParOf" srcId="{85BA38A0-DEB0-4EF6-9EA3-FC55ABC0FBE7}" destId="{B96C7B05-AEE1-429E-B021-6CC50072764D}" srcOrd="0" destOrd="0" presId="urn:microsoft.com/office/officeart/2008/layout/LinedList"/>
    <dgm:cxn modelId="{FA30490A-4CAC-4165-BD11-C2DEB79AEC2D}" type="presParOf" srcId="{85BA38A0-DEB0-4EF6-9EA3-FC55ABC0FBE7}" destId="{7DB11C9F-6858-4D4C-A848-DA5F633EDEDA}" srcOrd="1" destOrd="0" presId="urn:microsoft.com/office/officeart/2008/layout/LinedList"/>
    <dgm:cxn modelId="{006387A7-E229-48EC-BAEA-C241F1D56C5C}" type="presParOf" srcId="{A446E4C4-0DEE-472D-8464-2F7236993E99}" destId="{49D98C3F-C17C-4060-8047-672C8512FE7D}" srcOrd="4" destOrd="0" presId="urn:microsoft.com/office/officeart/2008/layout/LinedList"/>
    <dgm:cxn modelId="{F63EAFE7-75FE-47B9-A615-0D92CD4F4E1A}" type="presParOf" srcId="{A446E4C4-0DEE-472D-8464-2F7236993E99}" destId="{C0646CB3-2A4A-4009-A603-54D2D42CF4C8}" srcOrd="5" destOrd="0" presId="urn:microsoft.com/office/officeart/2008/layout/LinedList"/>
    <dgm:cxn modelId="{3BDD1D37-687C-4ACF-89BD-380EE53EFBF7}" type="presParOf" srcId="{C0646CB3-2A4A-4009-A603-54D2D42CF4C8}" destId="{EB826D48-545B-4CFA-994B-49430EB9E6F0}" srcOrd="0" destOrd="0" presId="urn:microsoft.com/office/officeart/2008/layout/LinedList"/>
    <dgm:cxn modelId="{B5808A48-116D-4568-A625-78AA09318AC2}" type="presParOf" srcId="{C0646CB3-2A4A-4009-A603-54D2D42CF4C8}" destId="{61358B98-F591-4D3D-B1B9-427301354560}" srcOrd="1" destOrd="0" presId="urn:microsoft.com/office/officeart/2008/layout/LinedList"/>
    <dgm:cxn modelId="{CCF18B22-7025-4011-8514-2C2E421894F8}" type="presParOf" srcId="{A446E4C4-0DEE-472D-8464-2F7236993E99}" destId="{5D1D92DE-BE75-46AE-8FEF-7D1A9FDA52AE}" srcOrd="6" destOrd="0" presId="urn:microsoft.com/office/officeart/2008/layout/LinedList"/>
    <dgm:cxn modelId="{F1CB32C7-0EEB-478D-8B04-813D15AD4FB9}" type="presParOf" srcId="{A446E4C4-0DEE-472D-8464-2F7236993E99}" destId="{0AC39598-D0D8-4141-AA15-173EDE09C5D6}" srcOrd="7" destOrd="0" presId="urn:microsoft.com/office/officeart/2008/layout/LinedList"/>
    <dgm:cxn modelId="{D6952902-C150-49B0-81AE-06D03A72C1F4}" type="presParOf" srcId="{0AC39598-D0D8-4141-AA15-173EDE09C5D6}" destId="{0B2F8309-376E-452F-B823-450B09ED1D57}" srcOrd="0" destOrd="0" presId="urn:microsoft.com/office/officeart/2008/layout/LinedList"/>
    <dgm:cxn modelId="{B6AF1A3F-FD76-4489-B66E-31F30F569BE2}" type="presParOf" srcId="{0AC39598-D0D8-4141-AA15-173EDE09C5D6}" destId="{B1D0386E-E4D6-4892-B797-49BDE10B109B}" srcOrd="1" destOrd="0" presId="urn:microsoft.com/office/officeart/2008/layout/LinedList"/>
    <dgm:cxn modelId="{11996BAE-7FEA-4289-8F35-3CF26DF1397A}" type="presParOf" srcId="{A446E4C4-0DEE-472D-8464-2F7236993E99}" destId="{C4F4B1EA-52DC-4228-A7F9-6052CCE0DFCF}" srcOrd="8" destOrd="0" presId="urn:microsoft.com/office/officeart/2008/layout/LinedList"/>
    <dgm:cxn modelId="{9D43395C-AB30-43BE-9F73-0003EBAE2A0F}" type="presParOf" srcId="{A446E4C4-0DEE-472D-8464-2F7236993E99}" destId="{C4146886-2F1D-4C59-91A8-09F7E36CFD51}" srcOrd="9" destOrd="0" presId="urn:microsoft.com/office/officeart/2008/layout/LinedList"/>
    <dgm:cxn modelId="{9F0CFAFC-5E66-4634-93D5-04CE2397C85C}" type="presParOf" srcId="{C4146886-2F1D-4C59-91A8-09F7E36CFD51}" destId="{5C0EF46C-89EB-416C-993A-D1C523B1DE8F}" srcOrd="0" destOrd="0" presId="urn:microsoft.com/office/officeart/2008/layout/LinedList"/>
    <dgm:cxn modelId="{A31585D9-F317-4F80-A238-6986DF7DDB53}" type="presParOf" srcId="{C4146886-2F1D-4C59-91A8-09F7E36CFD51}" destId="{9FCF3F2A-A34D-4328-9F37-051D866473F1}" srcOrd="1" destOrd="0" presId="urn:microsoft.com/office/officeart/2008/layout/LinedList"/>
    <dgm:cxn modelId="{FAA54763-F72B-471E-B45A-A656369E288A}" type="presParOf" srcId="{A446E4C4-0DEE-472D-8464-2F7236993E99}" destId="{07914E52-1615-41B8-AE59-B43C0D53B0F0}" srcOrd="10" destOrd="0" presId="urn:microsoft.com/office/officeart/2008/layout/LinedList"/>
    <dgm:cxn modelId="{6D1F9974-CDBB-4531-8A44-EC33644C963D}" type="presParOf" srcId="{A446E4C4-0DEE-472D-8464-2F7236993E99}" destId="{20B5F590-9839-4A29-87EF-C3E6B31DDD7D}" srcOrd="11" destOrd="0" presId="urn:microsoft.com/office/officeart/2008/layout/LinedList"/>
    <dgm:cxn modelId="{701D403C-86CF-43B4-9436-F401DA86B8B8}" type="presParOf" srcId="{20B5F590-9839-4A29-87EF-C3E6B31DDD7D}" destId="{B3F21A94-A4F0-46DD-8907-2C36EEC66FE6}" srcOrd="0" destOrd="0" presId="urn:microsoft.com/office/officeart/2008/layout/LinedList"/>
    <dgm:cxn modelId="{B5F08B41-709E-4C84-8427-A30DC83A864D}" type="presParOf" srcId="{20B5F590-9839-4A29-87EF-C3E6B31DDD7D}" destId="{750E4DF7-2B55-491E-9462-FC86FF589D31}"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44D7255-ADE0-4F2D-BC8E-B03ED9DAC766}">
      <dsp:nvSpPr>
        <dsp:cNvPr id="0" name=""/>
        <dsp:cNvSpPr/>
      </dsp:nvSpPr>
      <dsp:spPr>
        <a:xfrm>
          <a:off x="0" y="2853"/>
          <a:ext cx="6173409"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61C1C96-C54E-4311-8DE1-5673E317912F}">
      <dsp:nvSpPr>
        <dsp:cNvPr id="0" name=""/>
        <dsp:cNvSpPr/>
      </dsp:nvSpPr>
      <dsp:spPr>
        <a:xfrm>
          <a:off x="0" y="2853"/>
          <a:ext cx="6173409" cy="9729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3350" tIns="133350" rIns="133350" bIns="133350" numCol="1" spcCol="1270" anchor="t" anchorCtr="0">
          <a:noAutofit/>
        </a:bodyPr>
        <a:lstStyle/>
        <a:p>
          <a:pPr marL="0" lvl="0" indent="0" algn="l" defTabSz="1555750">
            <a:lnSpc>
              <a:spcPct val="90000"/>
            </a:lnSpc>
            <a:spcBef>
              <a:spcPct val="0"/>
            </a:spcBef>
            <a:spcAft>
              <a:spcPct val="35000"/>
            </a:spcAft>
            <a:buNone/>
          </a:pPr>
          <a:r>
            <a:rPr lang="en-US" sz="3500" kern="1200" dirty="0"/>
            <a:t>Design</a:t>
          </a:r>
        </a:p>
      </dsp:txBody>
      <dsp:txXfrm>
        <a:off x="0" y="2853"/>
        <a:ext cx="6173409" cy="972960"/>
      </dsp:txXfrm>
    </dsp:sp>
    <dsp:sp modelId="{44465F8F-4D16-4399-87E0-86CF95C7D670}">
      <dsp:nvSpPr>
        <dsp:cNvPr id="0" name=""/>
        <dsp:cNvSpPr/>
      </dsp:nvSpPr>
      <dsp:spPr>
        <a:xfrm>
          <a:off x="0" y="975813"/>
          <a:ext cx="6173409" cy="0"/>
        </a:xfrm>
        <a:prstGeom prst="line">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96C7B05-AEE1-429E-B021-6CC50072764D}">
      <dsp:nvSpPr>
        <dsp:cNvPr id="0" name=""/>
        <dsp:cNvSpPr/>
      </dsp:nvSpPr>
      <dsp:spPr>
        <a:xfrm>
          <a:off x="0" y="975813"/>
          <a:ext cx="6173409" cy="9729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3350" tIns="133350" rIns="133350" bIns="133350" numCol="1" spcCol="1270" anchor="t" anchorCtr="0">
          <a:noAutofit/>
        </a:bodyPr>
        <a:lstStyle/>
        <a:p>
          <a:pPr marL="0" lvl="0" indent="0" algn="l" defTabSz="1555750">
            <a:lnSpc>
              <a:spcPct val="90000"/>
            </a:lnSpc>
            <a:spcBef>
              <a:spcPct val="0"/>
            </a:spcBef>
            <a:spcAft>
              <a:spcPct val="35000"/>
            </a:spcAft>
            <a:buNone/>
          </a:pPr>
          <a:r>
            <a:rPr lang="en-US" sz="3500" kern="1200"/>
            <a:t>Propulsion System</a:t>
          </a:r>
        </a:p>
      </dsp:txBody>
      <dsp:txXfrm>
        <a:off x="0" y="975813"/>
        <a:ext cx="6173409" cy="972960"/>
      </dsp:txXfrm>
    </dsp:sp>
    <dsp:sp modelId="{49D98C3F-C17C-4060-8047-672C8512FE7D}">
      <dsp:nvSpPr>
        <dsp:cNvPr id="0" name=""/>
        <dsp:cNvSpPr/>
      </dsp:nvSpPr>
      <dsp:spPr>
        <a:xfrm>
          <a:off x="0" y="1948774"/>
          <a:ext cx="6173409" cy="0"/>
        </a:xfrm>
        <a:prstGeom prst="lin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B826D48-545B-4CFA-994B-49430EB9E6F0}">
      <dsp:nvSpPr>
        <dsp:cNvPr id="0" name=""/>
        <dsp:cNvSpPr/>
      </dsp:nvSpPr>
      <dsp:spPr>
        <a:xfrm>
          <a:off x="0" y="1948774"/>
          <a:ext cx="6173409" cy="9729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3350" tIns="133350" rIns="133350" bIns="133350" numCol="1" spcCol="1270" anchor="t" anchorCtr="0">
          <a:noAutofit/>
        </a:bodyPr>
        <a:lstStyle/>
        <a:p>
          <a:pPr marL="0" lvl="0" indent="0" algn="l" defTabSz="1555750">
            <a:lnSpc>
              <a:spcPct val="90000"/>
            </a:lnSpc>
            <a:spcBef>
              <a:spcPct val="0"/>
            </a:spcBef>
            <a:spcAft>
              <a:spcPct val="35000"/>
            </a:spcAft>
            <a:buNone/>
          </a:pPr>
          <a:r>
            <a:rPr lang="en-US" sz="3500" kern="1200"/>
            <a:t>Navigation System &amp; Control</a:t>
          </a:r>
        </a:p>
      </dsp:txBody>
      <dsp:txXfrm>
        <a:off x="0" y="1948774"/>
        <a:ext cx="6173409" cy="972960"/>
      </dsp:txXfrm>
    </dsp:sp>
    <dsp:sp modelId="{5D1D92DE-BE75-46AE-8FEF-7D1A9FDA52AE}">
      <dsp:nvSpPr>
        <dsp:cNvPr id="0" name=""/>
        <dsp:cNvSpPr/>
      </dsp:nvSpPr>
      <dsp:spPr>
        <a:xfrm>
          <a:off x="0" y="2921734"/>
          <a:ext cx="6173409"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B2F8309-376E-452F-B823-450B09ED1D57}">
      <dsp:nvSpPr>
        <dsp:cNvPr id="0" name=""/>
        <dsp:cNvSpPr/>
      </dsp:nvSpPr>
      <dsp:spPr>
        <a:xfrm>
          <a:off x="0" y="2921734"/>
          <a:ext cx="6173409" cy="9729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3350" tIns="133350" rIns="133350" bIns="133350" numCol="1" spcCol="1270" anchor="t" anchorCtr="0">
          <a:noAutofit/>
        </a:bodyPr>
        <a:lstStyle/>
        <a:p>
          <a:pPr marL="0" lvl="0" indent="0" algn="l" defTabSz="1555750">
            <a:lnSpc>
              <a:spcPct val="90000"/>
            </a:lnSpc>
            <a:spcBef>
              <a:spcPct val="0"/>
            </a:spcBef>
            <a:spcAft>
              <a:spcPct val="35000"/>
            </a:spcAft>
            <a:buNone/>
          </a:pPr>
          <a:r>
            <a:rPr lang="en-US" sz="3500" kern="1200"/>
            <a:t>Data Collection</a:t>
          </a:r>
        </a:p>
      </dsp:txBody>
      <dsp:txXfrm>
        <a:off x="0" y="2921734"/>
        <a:ext cx="6173409" cy="972960"/>
      </dsp:txXfrm>
    </dsp:sp>
    <dsp:sp modelId="{C4F4B1EA-52DC-4228-A7F9-6052CCE0DFCF}">
      <dsp:nvSpPr>
        <dsp:cNvPr id="0" name=""/>
        <dsp:cNvSpPr/>
      </dsp:nvSpPr>
      <dsp:spPr>
        <a:xfrm>
          <a:off x="0" y="3894694"/>
          <a:ext cx="6173409" cy="0"/>
        </a:xfrm>
        <a:prstGeom prst="line">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C0EF46C-89EB-416C-993A-D1C523B1DE8F}">
      <dsp:nvSpPr>
        <dsp:cNvPr id="0" name=""/>
        <dsp:cNvSpPr/>
      </dsp:nvSpPr>
      <dsp:spPr>
        <a:xfrm>
          <a:off x="0" y="3894694"/>
          <a:ext cx="6173409" cy="9729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3350" tIns="133350" rIns="133350" bIns="133350" numCol="1" spcCol="1270" anchor="t" anchorCtr="0">
          <a:noAutofit/>
        </a:bodyPr>
        <a:lstStyle/>
        <a:p>
          <a:pPr marL="0" lvl="0" indent="0" algn="l" defTabSz="1555750">
            <a:lnSpc>
              <a:spcPct val="90000"/>
            </a:lnSpc>
            <a:spcBef>
              <a:spcPct val="0"/>
            </a:spcBef>
            <a:spcAft>
              <a:spcPct val="35000"/>
            </a:spcAft>
            <a:buNone/>
          </a:pPr>
          <a:r>
            <a:rPr lang="en-US" sz="3500" kern="1200"/>
            <a:t>Data Transmission</a:t>
          </a:r>
        </a:p>
      </dsp:txBody>
      <dsp:txXfrm>
        <a:off x="0" y="3894694"/>
        <a:ext cx="6173409" cy="972960"/>
      </dsp:txXfrm>
    </dsp:sp>
    <dsp:sp modelId="{07914E52-1615-41B8-AE59-B43C0D53B0F0}">
      <dsp:nvSpPr>
        <dsp:cNvPr id="0" name=""/>
        <dsp:cNvSpPr/>
      </dsp:nvSpPr>
      <dsp:spPr>
        <a:xfrm>
          <a:off x="0" y="4867655"/>
          <a:ext cx="6173409"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3F21A94-A4F0-46DD-8907-2C36EEC66FE6}">
      <dsp:nvSpPr>
        <dsp:cNvPr id="0" name=""/>
        <dsp:cNvSpPr/>
      </dsp:nvSpPr>
      <dsp:spPr>
        <a:xfrm>
          <a:off x="0" y="4867655"/>
          <a:ext cx="6173409" cy="9729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3350" tIns="133350" rIns="133350" bIns="133350" numCol="1" spcCol="1270" anchor="t" anchorCtr="0">
          <a:noAutofit/>
        </a:bodyPr>
        <a:lstStyle/>
        <a:p>
          <a:pPr marL="0" lvl="0" indent="0" algn="l" defTabSz="1555750">
            <a:lnSpc>
              <a:spcPct val="90000"/>
            </a:lnSpc>
            <a:spcBef>
              <a:spcPct val="0"/>
            </a:spcBef>
            <a:spcAft>
              <a:spcPct val="35000"/>
            </a:spcAft>
            <a:buNone/>
          </a:pPr>
          <a:r>
            <a:rPr lang="en-US" sz="3500" kern="1200"/>
            <a:t>Power Management</a:t>
          </a:r>
        </a:p>
      </dsp:txBody>
      <dsp:txXfrm>
        <a:off x="0" y="4867655"/>
        <a:ext cx="6173409" cy="972960"/>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2.jpeg>
</file>

<file path=ppt/media/image3.png>
</file>

<file path=ppt/media/image4.png>
</file>

<file path=ppt/media/image5.jpeg>
</file>

<file path=ppt/media/image6.jpeg>
</file>

<file path=ppt/media/image7.jpeg>
</file>

<file path=ppt/media/image8.jpe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5EF58D-B62B-40BB-83AA-9D07CFC4ED2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6AC06D3-F571-4213-A2A4-6A1915120CE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5A10580-AD31-4B8F-8448-55A666AC1725}"/>
              </a:ext>
            </a:extLst>
          </p:cNvPr>
          <p:cNvSpPr>
            <a:spLocks noGrp="1"/>
          </p:cNvSpPr>
          <p:nvPr>
            <p:ph type="dt" sz="half" idx="10"/>
          </p:nvPr>
        </p:nvSpPr>
        <p:spPr/>
        <p:txBody>
          <a:bodyPr/>
          <a:lstStyle/>
          <a:p>
            <a:fld id="{0DAF61AA-5A98-4049-A93E-477E5505141A}" type="datetimeFigureOut">
              <a:rPr lang="en-US" smtClean="0"/>
              <a:t>4/20/2023</a:t>
            </a:fld>
            <a:endParaRPr lang="en-US" dirty="0"/>
          </a:p>
        </p:txBody>
      </p:sp>
      <p:sp>
        <p:nvSpPr>
          <p:cNvPr id="5" name="Footer Placeholder 4">
            <a:extLst>
              <a:ext uri="{FF2B5EF4-FFF2-40B4-BE49-F238E27FC236}">
                <a16:creationId xmlns:a16="http://schemas.microsoft.com/office/drawing/2014/main" id="{15EC99C8-515A-4FEA-9CD2-6D0BF46CF6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72AF1B-1868-4C05-B6C3-9EBF29A50AD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0020008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170B0-C1C5-4976-80E8-6B4F90EB362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97593EE-493E-4BCE-8992-24CA63E1E09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80919F-FDDD-42FB-8422-A0665D558D00}"/>
              </a:ext>
            </a:extLst>
          </p:cNvPr>
          <p:cNvSpPr>
            <a:spLocks noGrp="1"/>
          </p:cNvSpPr>
          <p:nvPr>
            <p:ph type="dt" sz="half" idx="10"/>
          </p:nvPr>
        </p:nvSpPr>
        <p:spPr/>
        <p:txBody>
          <a:bodyPr/>
          <a:lstStyle/>
          <a:p>
            <a:fld id="{0DAF61AA-5A98-4049-A93E-477E5505141A}" type="datetimeFigureOut">
              <a:rPr lang="en-US" smtClean="0"/>
              <a:t>4/20/2023</a:t>
            </a:fld>
            <a:endParaRPr lang="en-US"/>
          </a:p>
        </p:txBody>
      </p:sp>
      <p:sp>
        <p:nvSpPr>
          <p:cNvPr id="5" name="Footer Placeholder 4">
            <a:extLst>
              <a:ext uri="{FF2B5EF4-FFF2-40B4-BE49-F238E27FC236}">
                <a16:creationId xmlns:a16="http://schemas.microsoft.com/office/drawing/2014/main" id="{A216D38A-35F8-4667-A1F4-49644471E9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59CC230-78B7-487B-9C95-CB00868F6F1F}"/>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1503436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14CB826-D9AA-4689-B8C0-38D999F0D06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61F1CDD-16FB-45E0-9887-24374C56764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6846397-BBD2-4426-B1F5-FD6EA3CDC866}"/>
              </a:ext>
            </a:extLst>
          </p:cNvPr>
          <p:cNvSpPr>
            <a:spLocks noGrp="1"/>
          </p:cNvSpPr>
          <p:nvPr>
            <p:ph type="dt" sz="half" idx="10"/>
          </p:nvPr>
        </p:nvSpPr>
        <p:spPr/>
        <p:txBody>
          <a:bodyPr/>
          <a:lstStyle/>
          <a:p>
            <a:fld id="{0DAF61AA-5A98-4049-A93E-477E5505141A}" type="datetimeFigureOut">
              <a:rPr lang="en-US" smtClean="0"/>
              <a:t>4/20/2023</a:t>
            </a:fld>
            <a:endParaRPr lang="en-US"/>
          </a:p>
        </p:txBody>
      </p:sp>
      <p:sp>
        <p:nvSpPr>
          <p:cNvPr id="5" name="Footer Placeholder 4">
            <a:extLst>
              <a:ext uri="{FF2B5EF4-FFF2-40B4-BE49-F238E27FC236}">
                <a16:creationId xmlns:a16="http://schemas.microsoft.com/office/drawing/2014/main" id="{FDAB91E4-73D0-4ACD-8F54-00EE6FB1D61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B28C61-59FE-44D6-A7D6-AAD292232778}"/>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6187903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6D384-B2C5-42A4-9774-A931C39BA53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F8D736C-5FCC-43BC-B824-A90F2CC5D19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A4A3A50-B922-45BE-945D-7ED3EBD83F7C}"/>
              </a:ext>
            </a:extLst>
          </p:cNvPr>
          <p:cNvSpPr>
            <a:spLocks noGrp="1"/>
          </p:cNvSpPr>
          <p:nvPr>
            <p:ph type="dt" sz="half" idx="10"/>
          </p:nvPr>
        </p:nvSpPr>
        <p:spPr/>
        <p:txBody>
          <a:bodyPr/>
          <a:lstStyle/>
          <a:p>
            <a:fld id="{0DAF61AA-5A98-4049-A93E-477E5505141A}" type="datetimeFigureOut">
              <a:rPr lang="en-US" smtClean="0"/>
              <a:t>4/20/2023</a:t>
            </a:fld>
            <a:endParaRPr lang="en-US"/>
          </a:p>
        </p:txBody>
      </p:sp>
      <p:sp>
        <p:nvSpPr>
          <p:cNvPr id="5" name="Footer Placeholder 4">
            <a:extLst>
              <a:ext uri="{FF2B5EF4-FFF2-40B4-BE49-F238E27FC236}">
                <a16:creationId xmlns:a16="http://schemas.microsoft.com/office/drawing/2014/main" id="{64241F78-20DE-4D53-BB25-79E5C4E1AB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643084-C669-4FDF-87D4-F22D36BB827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7570000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C6C559-800C-489A-9174-7901F92B0D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142B5C3-320B-4CFD-B6A7-A28C7E435B4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2FCA372-3F42-4113-A73B-5FDCF93CB5BC}"/>
              </a:ext>
            </a:extLst>
          </p:cNvPr>
          <p:cNvSpPr>
            <a:spLocks noGrp="1"/>
          </p:cNvSpPr>
          <p:nvPr>
            <p:ph type="dt" sz="half" idx="10"/>
          </p:nvPr>
        </p:nvSpPr>
        <p:spPr/>
        <p:txBody>
          <a:bodyPr/>
          <a:lstStyle/>
          <a:p>
            <a:fld id="{0DAF61AA-5A98-4049-A93E-477E5505141A}" type="datetimeFigureOut">
              <a:rPr lang="en-US" smtClean="0"/>
              <a:t>4/20/2023</a:t>
            </a:fld>
            <a:endParaRPr lang="en-US"/>
          </a:p>
        </p:txBody>
      </p:sp>
      <p:sp>
        <p:nvSpPr>
          <p:cNvPr id="5" name="Footer Placeholder 4">
            <a:extLst>
              <a:ext uri="{FF2B5EF4-FFF2-40B4-BE49-F238E27FC236}">
                <a16:creationId xmlns:a16="http://schemas.microsoft.com/office/drawing/2014/main" id="{F0DA1197-0C78-4878-B086-5D206EA491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B83D8-FD42-44FF-AA20-944A519CC0B2}"/>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5749611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D685AA-B5C7-4E3D-85FA-94F3C73E59B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03AFEEA-6F3F-4630-A950-61C05D2FAFB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AC36817-B869-4D19-9EE8-A3166B0E159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C074146-2374-4321-AEBB-3E9B09D7796D}"/>
              </a:ext>
            </a:extLst>
          </p:cNvPr>
          <p:cNvSpPr>
            <a:spLocks noGrp="1"/>
          </p:cNvSpPr>
          <p:nvPr>
            <p:ph type="dt" sz="half" idx="10"/>
          </p:nvPr>
        </p:nvSpPr>
        <p:spPr/>
        <p:txBody>
          <a:bodyPr/>
          <a:lstStyle/>
          <a:p>
            <a:fld id="{0DAF61AA-5A98-4049-A93E-477E5505141A}" type="datetimeFigureOut">
              <a:rPr lang="en-US" smtClean="0"/>
              <a:t>4/20/2023</a:t>
            </a:fld>
            <a:endParaRPr lang="en-US"/>
          </a:p>
        </p:txBody>
      </p:sp>
      <p:sp>
        <p:nvSpPr>
          <p:cNvPr id="6" name="Footer Placeholder 5">
            <a:extLst>
              <a:ext uri="{FF2B5EF4-FFF2-40B4-BE49-F238E27FC236}">
                <a16:creationId xmlns:a16="http://schemas.microsoft.com/office/drawing/2014/main" id="{2C42337B-B902-4DC2-BB94-02B8A754926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4AD585-B83C-4ECF-AF42-8DDF6996B79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3041453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A9ADB-3495-481F-BB4E-9C7128B17B1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ED6FF4C-26CB-4281-A2F7-6CBE4518679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F2E72A9-F222-45B4-9355-C04C0586413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A699F6E-77AD-4EBC-BAF9-5A43CDEC41E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0F77677-7169-4591-B047-0678815F48E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482A6EB-0285-4FA4-A00C-A7F716084FD3}"/>
              </a:ext>
            </a:extLst>
          </p:cNvPr>
          <p:cNvSpPr>
            <a:spLocks noGrp="1"/>
          </p:cNvSpPr>
          <p:nvPr>
            <p:ph type="dt" sz="half" idx="10"/>
          </p:nvPr>
        </p:nvSpPr>
        <p:spPr/>
        <p:txBody>
          <a:bodyPr/>
          <a:lstStyle/>
          <a:p>
            <a:fld id="{0DAF61AA-5A98-4049-A93E-477E5505141A}" type="datetimeFigureOut">
              <a:rPr lang="en-US" smtClean="0"/>
              <a:t>4/20/2023</a:t>
            </a:fld>
            <a:endParaRPr lang="en-US"/>
          </a:p>
        </p:txBody>
      </p:sp>
      <p:sp>
        <p:nvSpPr>
          <p:cNvPr id="8" name="Footer Placeholder 7">
            <a:extLst>
              <a:ext uri="{FF2B5EF4-FFF2-40B4-BE49-F238E27FC236}">
                <a16:creationId xmlns:a16="http://schemas.microsoft.com/office/drawing/2014/main" id="{86D39526-82B8-402C-8A2B-82EF8F3F3A7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55EC9E6-6FF1-4541-9CB1-A2FF9D852169}"/>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4892691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170F54-6CED-4251-A0A6-32CCD1213F8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572C8E6-49D6-46A5-8DC3-B0D8E683C9CB}"/>
              </a:ext>
            </a:extLst>
          </p:cNvPr>
          <p:cNvSpPr>
            <a:spLocks noGrp="1"/>
          </p:cNvSpPr>
          <p:nvPr>
            <p:ph type="dt" sz="half" idx="10"/>
          </p:nvPr>
        </p:nvSpPr>
        <p:spPr/>
        <p:txBody>
          <a:bodyPr/>
          <a:lstStyle/>
          <a:p>
            <a:fld id="{0DAF61AA-5A98-4049-A93E-477E5505141A}" type="datetimeFigureOut">
              <a:rPr lang="en-US" smtClean="0"/>
              <a:t>4/20/2023</a:t>
            </a:fld>
            <a:endParaRPr lang="en-US"/>
          </a:p>
        </p:txBody>
      </p:sp>
      <p:sp>
        <p:nvSpPr>
          <p:cNvPr id="4" name="Footer Placeholder 3">
            <a:extLst>
              <a:ext uri="{FF2B5EF4-FFF2-40B4-BE49-F238E27FC236}">
                <a16:creationId xmlns:a16="http://schemas.microsoft.com/office/drawing/2014/main" id="{AB883CBA-77CD-4490-A5F3-BAA8FC254A3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EA5FF79-61B6-4693-8547-95B1F2F7A194}"/>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7276868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FBDCB94-13E9-41CB-88F0-D30A1791DCBA}"/>
              </a:ext>
            </a:extLst>
          </p:cNvPr>
          <p:cNvSpPr>
            <a:spLocks noGrp="1"/>
          </p:cNvSpPr>
          <p:nvPr>
            <p:ph type="dt" sz="half" idx="10"/>
          </p:nvPr>
        </p:nvSpPr>
        <p:spPr/>
        <p:txBody>
          <a:bodyPr/>
          <a:lstStyle/>
          <a:p>
            <a:fld id="{0DAF61AA-5A98-4049-A93E-477E5505141A}" type="datetimeFigureOut">
              <a:rPr lang="en-US" smtClean="0"/>
              <a:t>4/20/2023</a:t>
            </a:fld>
            <a:endParaRPr lang="en-US"/>
          </a:p>
        </p:txBody>
      </p:sp>
      <p:sp>
        <p:nvSpPr>
          <p:cNvPr id="3" name="Footer Placeholder 2">
            <a:extLst>
              <a:ext uri="{FF2B5EF4-FFF2-40B4-BE49-F238E27FC236}">
                <a16:creationId xmlns:a16="http://schemas.microsoft.com/office/drawing/2014/main" id="{244795A4-736C-426D-8559-5AD5892756A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B2A2ACD-17F3-4C16-8E77-86EC92CCD552}"/>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1583517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FCB2E-B68A-48F9-8B20-CDED818FB6E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D081C83-64B5-4BFD-A163-75C2EA7F897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25D44AD-E361-48A3-936D-DDA0D51445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9EED06C-E016-489C-8863-EA1BE998BC48}"/>
              </a:ext>
            </a:extLst>
          </p:cNvPr>
          <p:cNvSpPr>
            <a:spLocks noGrp="1"/>
          </p:cNvSpPr>
          <p:nvPr>
            <p:ph type="dt" sz="half" idx="10"/>
          </p:nvPr>
        </p:nvSpPr>
        <p:spPr/>
        <p:txBody>
          <a:bodyPr/>
          <a:lstStyle/>
          <a:p>
            <a:fld id="{0DAF61AA-5A98-4049-A93E-477E5505141A}" type="datetimeFigureOut">
              <a:rPr lang="en-US" smtClean="0"/>
              <a:t>4/20/2023</a:t>
            </a:fld>
            <a:endParaRPr lang="en-US"/>
          </a:p>
        </p:txBody>
      </p:sp>
      <p:sp>
        <p:nvSpPr>
          <p:cNvPr id="6" name="Footer Placeholder 5">
            <a:extLst>
              <a:ext uri="{FF2B5EF4-FFF2-40B4-BE49-F238E27FC236}">
                <a16:creationId xmlns:a16="http://schemas.microsoft.com/office/drawing/2014/main" id="{359161F0-D253-49A7-9A08-7A0A228146C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742C61A-B326-40A7-A286-90D0544BBC34}"/>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3524217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F2DF6F-D00F-4CE4-8701-B0062734611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A0FF7AB-F851-4425-8407-996C920E684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A2ED6CF5-154F-4615-8CDC-E2BFA61FABE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A5C400-0D13-495F-8C4E-EC3CDF5F22AF}"/>
              </a:ext>
            </a:extLst>
          </p:cNvPr>
          <p:cNvSpPr>
            <a:spLocks noGrp="1"/>
          </p:cNvSpPr>
          <p:nvPr>
            <p:ph type="dt" sz="half" idx="10"/>
          </p:nvPr>
        </p:nvSpPr>
        <p:spPr/>
        <p:txBody>
          <a:bodyPr/>
          <a:lstStyle/>
          <a:p>
            <a:fld id="{0DAF61AA-5A98-4049-A93E-477E5505141A}" type="datetimeFigureOut">
              <a:rPr lang="en-US" smtClean="0"/>
              <a:t>4/20/2023</a:t>
            </a:fld>
            <a:endParaRPr lang="en-US"/>
          </a:p>
        </p:txBody>
      </p:sp>
      <p:sp>
        <p:nvSpPr>
          <p:cNvPr id="6" name="Footer Placeholder 5">
            <a:extLst>
              <a:ext uri="{FF2B5EF4-FFF2-40B4-BE49-F238E27FC236}">
                <a16:creationId xmlns:a16="http://schemas.microsoft.com/office/drawing/2014/main" id="{4CB290D7-98AC-45E5-A7D6-73520AFC73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294276C-2BD2-4C4F-AC04-DD3D73768A5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0650735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47A131F-D5DE-41A5-B4CF-4F345319B40B}"/>
              </a:ext>
            </a:extLst>
          </p:cNvPr>
          <p:cNvSpPr/>
          <p:nvPr/>
        </p:nvSpPr>
        <p:spPr>
          <a:xfrm>
            <a:off x="0" y="0"/>
            <a:ext cx="12188952" cy="6858000"/>
          </a:xfrm>
          <a:prstGeom prst="rect">
            <a:avLst/>
          </a:prstGeom>
          <a:solidFill>
            <a:schemeClr val="bg2"/>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8" name="Freeform: Shape 7">
            <a:extLst>
              <a:ext uri="{FF2B5EF4-FFF2-40B4-BE49-F238E27FC236}">
                <a16:creationId xmlns:a16="http://schemas.microsoft.com/office/drawing/2014/main" id="{3AF4666D-BD98-40A5-A75F-478B982010B2}"/>
              </a:ext>
            </a:extLst>
          </p:cNvPr>
          <p:cNvSpPr/>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dirty="0">
                <a:solidFill>
                  <a:schemeClr val="tx1">
                    <a:lumMod val="65000"/>
                    <a:lumOff val="35000"/>
                  </a:schemeClr>
                </a:solidFill>
                <a:latin typeface="AvenirNext LT Pro Medium" panose="020B0504020202020204" pitchFamily="34" charset="0"/>
              </a:rPr>
              <a:t> </a:t>
            </a:r>
          </a:p>
        </p:txBody>
      </p:sp>
      <p:sp>
        <p:nvSpPr>
          <p:cNvPr id="9" name="Freeform: Shape 8">
            <a:extLst>
              <a:ext uri="{FF2B5EF4-FFF2-40B4-BE49-F238E27FC236}">
                <a16:creationId xmlns:a16="http://schemas.microsoft.com/office/drawing/2014/main" id="{68680585-71F9-4721-A998-4974171D2EB4}"/>
              </a:ext>
            </a:extLst>
          </p:cNvPr>
          <p:cNvSpPr/>
          <p:nvPr/>
        </p:nvSpPr>
        <p:spPr>
          <a:xfrm>
            <a:off x="10439256" y="6172200"/>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dirty="0">
                <a:solidFill>
                  <a:schemeClr val="tx1">
                    <a:lumMod val="65000"/>
                    <a:lumOff val="35000"/>
                  </a:schemeClr>
                </a:solidFill>
                <a:latin typeface="AvenirNext LT Pro Medium" panose="020B0504020202020204" pitchFamily="34" charset="0"/>
              </a:rPr>
              <a:t> </a:t>
            </a:r>
          </a:p>
        </p:txBody>
      </p:sp>
      <p:sp>
        <p:nvSpPr>
          <p:cNvPr id="10" name="Freeform: Shape 9">
            <a:extLst>
              <a:ext uri="{FF2B5EF4-FFF2-40B4-BE49-F238E27FC236}">
                <a16:creationId xmlns:a16="http://schemas.microsoft.com/office/drawing/2014/main" id="{12BC95C2-2EEC-4F59-ABA8-660B0D059CCF}"/>
              </a:ext>
            </a:extLst>
          </p:cNvPr>
          <p:cNvSpPr/>
          <p:nvPr/>
        </p:nvSpPr>
        <p:spPr>
          <a:xfrm>
            <a:off x="7977352"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1" name="Graphic 141">
            <a:extLst>
              <a:ext uri="{FF2B5EF4-FFF2-40B4-BE49-F238E27FC236}">
                <a16:creationId xmlns:a16="http://schemas.microsoft.com/office/drawing/2014/main" id="{03E9870D-4BBA-43AF-8D44-BBADF020CFF6}"/>
              </a:ext>
            </a:extLst>
          </p:cNvPr>
          <p:cNvGrpSpPr/>
          <p:nvPr/>
        </p:nvGrpSpPr>
        <p:grpSpPr>
          <a:xfrm>
            <a:off x="10849" y="15178"/>
            <a:ext cx="2198951" cy="3331254"/>
            <a:chOff x="4473129" y="923925"/>
            <a:chExt cx="3308947" cy="5012817"/>
          </a:xfrm>
          <a:noFill/>
        </p:grpSpPr>
        <p:sp>
          <p:nvSpPr>
            <p:cNvPr id="12" name="Freeform: Shape 11">
              <a:extLst>
                <a:ext uri="{FF2B5EF4-FFF2-40B4-BE49-F238E27FC236}">
                  <a16:creationId xmlns:a16="http://schemas.microsoft.com/office/drawing/2014/main" id="{34BC5055-C77D-43CD-BB1D-A77B6779CDAD}"/>
                </a:ext>
              </a:extLst>
            </p:cNvPr>
            <p:cNvSpPr/>
            <p:nvPr/>
          </p:nvSpPr>
          <p:spPr>
            <a:xfrm>
              <a:off x="4485988" y="924020"/>
              <a:ext cx="3296088" cy="5012722"/>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75000"/>
                </a:schemeClr>
              </a:solidFill>
              <a:prstDash val="lgDash"/>
              <a:round/>
            </a:ln>
          </p:spPr>
          <p:txBody>
            <a:bodyPr rtlCol="0" anchor="ctr"/>
            <a:lstStyle/>
            <a:p>
              <a:endParaRPr lang="en-US"/>
            </a:p>
          </p:txBody>
        </p:sp>
        <p:sp>
          <p:nvSpPr>
            <p:cNvPr id="13" name="Freeform: Shape 12">
              <a:extLst>
                <a:ext uri="{FF2B5EF4-FFF2-40B4-BE49-F238E27FC236}">
                  <a16:creationId xmlns:a16="http://schemas.microsoft.com/office/drawing/2014/main" id="{DB12D0B8-9385-489A-85AE-3D14AD0BA2FC}"/>
                </a:ext>
              </a:extLst>
            </p:cNvPr>
            <p:cNvSpPr/>
            <p:nvPr/>
          </p:nvSpPr>
          <p:spPr>
            <a:xfrm>
              <a:off x="4473129" y="923925"/>
              <a:ext cx="2977477" cy="462714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75000"/>
                </a:schemeClr>
              </a:solidFill>
              <a:prstDash val="lgDash"/>
              <a:round/>
            </a:ln>
          </p:spPr>
          <p:txBody>
            <a:bodyPr rtlCol="0" anchor="ctr"/>
            <a:lstStyle/>
            <a:p>
              <a:endParaRPr lang="en-US"/>
            </a:p>
          </p:txBody>
        </p:sp>
        <p:sp>
          <p:nvSpPr>
            <p:cNvPr id="14" name="Freeform: Shape 13">
              <a:extLst>
                <a:ext uri="{FF2B5EF4-FFF2-40B4-BE49-F238E27FC236}">
                  <a16:creationId xmlns:a16="http://schemas.microsoft.com/office/drawing/2014/main" id="{D158A14A-147E-4130-A5E2-38FD84B181AF}"/>
                </a:ext>
              </a:extLst>
            </p:cNvPr>
            <p:cNvSpPr/>
            <p:nvPr/>
          </p:nvSpPr>
          <p:spPr>
            <a:xfrm>
              <a:off x="4494561" y="923925"/>
              <a:ext cx="2356712" cy="4118991"/>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75000"/>
                </a:schemeClr>
              </a:solidFill>
              <a:prstDash val="lgDash"/>
              <a:round/>
            </a:ln>
          </p:spPr>
          <p:txBody>
            <a:bodyPr rtlCol="0" anchor="ctr"/>
            <a:lstStyle/>
            <a:p>
              <a:endParaRPr lang="en-US"/>
            </a:p>
          </p:txBody>
        </p:sp>
        <p:sp>
          <p:nvSpPr>
            <p:cNvPr id="15" name="Freeform: Shape 14">
              <a:extLst>
                <a:ext uri="{FF2B5EF4-FFF2-40B4-BE49-F238E27FC236}">
                  <a16:creationId xmlns:a16="http://schemas.microsoft.com/office/drawing/2014/main" id="{75B8B1EB-5E2B-472C-AE60-2EC5961F16F9}"/>
                </a:ext>
              </a:extLst>
            </p:cNvPr>
            <p:cNvSpPr/>
            <p:nvPr/>
          </p:nvSpPr>
          <p:spPr>
            <a:xfrm>
              <a:off x="4473129" y="923925"/>
              <a:ext cx="2059193" cy="3980116"/>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75000"/>
                </a:schemeClr>
              </a:solidFill>
              <a:prstDash val="lgDash"/>
              <a:round/>
            </a:ln>
          </p:spPr>
          <p:txBody>
            <a:bodyPr rtlCol="0" anchor="ctr"/>
            <a:lstStyle/>
            <a:p>
              <a:endParaRPr lang="en-US"/>
            </a:p>
          </p:txBody>
        </p:sp>
        <p:sp>
          <p:nvSpPr>
            <p:cNvPr id="16" name="Freeform: Shape 15">
              <a:extLst>
                <a:ext uri="{FF2B5EF4-FFF2-40B4-BE49-F238E27FC236}">
                  <a16:creationId xmlns:a16="http://schemas.microsoft.com/office/drawing/2014/main" id="{B4F5BD77-58D7-4B61-A666-1B4139A63A28}"/>
                </a:ext>
              </a:extLst>
            </p:cNvPr>
            <p:cNvSpPr/>
            <p:nvPr/>
          </p:nvSpPr>
          <p:spPr>
            <a:xfrm>
              <a:off x="4485131" y="1719357"/>
              <a:ext cx="743796" cy="2867501"/>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75000"/>
                </a:schemeClr>
              </a:solidFill>
              <a:prstDash val="lgDash"/>
              <a:round/>
            </a:ln>
          </p:spPr>
          <p:txBody>
            <a:bodyPr rtlCol="0" anchor="ctr"/>
            <a:lstStyle/>
            <a:p>
              <a:endParaRPr lang="en-US"/>
            </a:p>
          </p:txBody>
        </p:sp>
        <p:sp>
          <p:nvSpPr>
            <p:cNvPr id="17" name="Freeform: Shape 16">
              <a:extLst>
                <a:ext uri="{FF2B5EF4-FFF2-40B4-BE49-F238E27FC236}">
                  <a16:creationId xmlns:a16="http://schemas.microsoft.com/office/drawing/2014/main" id="{F5CBEC6B-EDB6-40B8-8771-E5AF41B8D698}"/>
                </a:ext>
              </a:extLst>
            </p:cNvPr>
            <p:cNvSpPr/>
            <p:nvPr/>
          </p:nvSpPr>
          <p:spPr>
            <a:xfrm>
              <a:off x="4473129" y="1912731"/>
              <a:ext cx="597294" cy="2543540"/>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75000"/>
                </a:schemeClr>
              </a:solidFill>
              <a:prstDash val="lgDash"/>
              <a:round/>
            </a:ln>
          </p:spPr>
          <p:txBody>
            <a:bodyPr rtlCol="0" anchor="ctr"/>
            <a:lstStyle/>
            <a:p>
              <a:endParaRPr lang="en-US"/>
            </a:p>
          </p:txBody>
        </p:sp>
        <p:sp>
          <p:nvSpPr>
            <p:cNvPr id="18" name="Freeform: Shape 17">
              <a:extLst>
                <a:ext uri="{FF2B5EF4-FFF2-40B4-BE49-F238E27FC236}">
                  <a16:creationId xmlns:a16="http://schemas.microsoft.com/office/drawing/2014/main" id="{91BD0EE8-AA47-4044-9251-9F5A4B820120}"/>
                </a:ext>
              </a:extLst>
            </p:cNvPr>
            <p:cNvSpPr/>
            <p:nvPr/>
          </p:nvSpPr>
          <p:spPr>
            <a:xfrm>
              <a:off x="4491417" y="2227197"/>
              <a:ext cx="389425" cy="2011236"/>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75000"/>
                </a:schemeClr>
              </a:solidFill>
              <a:prstDash val="lgDash"/>
              <a:round/>
            </a:ln>
          </p:spPr>
          <p:txBody>
            <a:bodyPr rtlCol="0" anchor="ctr"/>
            <a:lstStyle/>
            <a:p>
              <a:endParaRPr lang="en-US" dirty="0"/>
            </a:p>
          </p:txBody>
        </p:sp>
      </p:grpSp>
      <p:grpSp>
        <p:nvGrpSpPr>
          <p:cNvPr id="19" name="Graphic 157">
            <a:extLst>
              <a:ext uri="{FF2B5EF4-FFF2-40B4-BE49-F238E27FC236}">
                <a16:creationId xmlns:a16="http://schemas.microsoft.com/office/drawing/2014/main" id="{C3279E8D-2BAA-4CB1-834B-09FADD54DE56}"/>
              </a:ext>
            </a:extLst>
          </p:cNvPr>
          <p:cNvGrpSpPr/>
          <p:nvPr/>
        </p:nvGrpSpPr>
        <p:grpSpPr>
          <a:xfrm>
            <a:off x="8610600" y="3276600"/>
            <a:ext cx="3529260" cy="3581399"/>
            <a:chOff x="4114800" y="1423987"/>
            <a:chExt cx="3961542" cy="4007547"/>
          </a:xfrm>
          <a:noFill/>
        </p:grpSpPr>
        <p:sp>
          <p:nvSpPr>
            <p:cNvPr id="20" name="Freeform: Shape 19">
              <a:extLst>
                <a:ext uri="{FF2B5EF4-FFF2-40B4-BE49-F238E27FC236}">
                  <a16:creationId xmlns:a16="http://schemas.microsoft.com/office/drawing/2014/main" id="{3456F18E-4F61-486D-9CD6-65B30372C534}"/>
                </a:ext>
              </a:extLst>
            </p:cNvPr>
            <p:cNvSpPr/>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75000"/>
                </a:schemeClr>
              </a:solidFill>
              <a:prstDash val="lgDash"/>
              <a:round/>
            </a:ln>
          </p:spPr>
          <p:txBody>
            <a:bodyPr rtlCol="0" anchor="ctr"/>
            <a:lstStyle/>
            <a:p>
              <a:endParaRPr lang="en-US"/>
            </a:p>
          </p:txBody>
        </p:sp>
        <p:sp>
          <p:nvSpPr>
            <p:cNvPr id="21" name="Freeform: Shape 20">
              <a:extLst>
                <a:ext uri="{FF2B5EF4-FFF2-40B4-BE49-F238E27FC236}">
                  <a16:creationId xmlns:a16="http://schemas.microsoft.com/office/drawing/2014/main" id="{318DDF45-08F0-46B6-A0B7-133735C94F47}"/>
                </a:ext>
              </a:extLst>
            </p:cNvPr>
            <p:cNvSpPr/>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75000"/>
                </a:schemeClr>
              </a:solidFill>
              <a:prstDash val="lgDash"/>
              <a:round/>
            </a:ln>
          </p:spPr>
          <p:txBody>
            <a:bodyPr rtlCol="0" anchor="ctr"/>
            <a:lstStyle/>
            <a:p>
              <a:endParaRPr lang="en-US"/>
            </a:p>
          </p:txBody>
        </p:sp>
        <p:sp>
          <p:nvSpPr>
            <p:cNvPr id="22" name="Freeform: Shape 21">
              <a:extLst>
                <a:ext uri="{FF2B5EF4-FFF2-40B4-BE49-F238E27FC236}">
                  <a16:creationId xmlns:a16="http://schemas.microsoft.com/office/drawing/2014/main" id="{B9D0CC0F-710D-43F4-BC86-763767420133}"/>
                </a:ext>
              </a:extLst>
            </p:cNvPr>
            <p:cNvSpPr/>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75000"/>
                </a:schemeClr>
              </a:solidFill>
              <a:prstDash val="lgDash"/>
              <a:round/>
            </a:ln>
          </p:spPr>
          <p:txBody>
            <a:bodyPr rtlCol="0" anchor="ctr"/>
            <a:lstStyle/>
            <a:p>
              <a:endParaRPr lang="en-US"/>
            </a:p>
          </p:txBody>
        </p:sp>
        <p:sp>
          <p:nvSpPr>
            <p:cNvPr id="23" name="Freeform: Shape 22">
              <a:extLst>
                <a:ext uri="{FF2B5EF4-FFF2-40B4-BE49-F238E27FC236}">
                  <a16:creationId xmlns:a16="http://schemas.microsoft.com/office/drawing/2014/main" id="{6FB36AB6-CB81-495A-8A33-C0BCE67D6F23}"/>
                </a:ext>
              </a:extLst>
            </p:cNvPr>
            <p:cNvSpPr/>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75000"/>
                </a:schemeClr>
              </a:solidFill>
              <a:prstDash val="lgDash"/>
              <a:round/>
            </a:ln>
          </p:spPr>
          <p:txBody>
            <a:bodyPr rtlCol="0" anchor="ctr"/>
            <a:lstStyle/>
            <a:p>
              <a:endParaRPr lang="en-US"/>
            </a:p>
          </p:txBody>
        </p:sp>
        <p:sp>
          <p:nvSpPr>
            <p:cNvPr id="24" name="Freeform: Shape 23">
              <a:extLst>
                <a:ext uri="{FF2B5EF4-FFF2-40B4-BE49-F238E27FC236}">
                  <a16:creationId xmlns:a16="http://schemas.microsoft.com/office/drawing/2014/main" id="{1993F7E6-ABF6-482D-BEA5-B4E607DDB433}"/>
                </a:ext>
              </a:extLst>
            </p:cNvPr>
            <p:cNvSpPr/>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75000"/>
                </a:schemeClr>
              </a:solidFill>
              <a:prstDash val="lgDash"/>
              <a:round/>
            </a:ln>
          </p:spPr>
          <p:txBody>
            <a:bodyPr rtlCol="0" anchor="ctr"/>
            <a:lstStyle/>
            <a:p>
              <a:endParaRPr lang="en-US"/>
            </a:p>
          </p:txBody>
        </p:sp>
        <p:sp>
          <p:nvSpPr>
            <p:cNvPr id="25" name="Freeform: Shape 24">
              <a:extLst>
                <a:ext uri="{FF2B5EF4-FFF2-40B4-BE49-F238E27FC236}">
                  <a16:creationId xmlns:a16="http://schemas.microsoft.com/office/drawing/2014/main" id="{DCA0B097-C21A-40B4-95E4-2FFA9697F824}"/>
                </a:ext>
              </a:extLst>
            </p:cNvPr>
            <p:cNvSpPr/>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75000"/>
                </a:schemeClr>
              </a:solidFill>
              <a:prstDash val="lgDash"/>
              <a:round/>
            </a:ln>
          </p:spPr>
          <p:txBody>
            <a:bodyPr rtlCol="0" anchor="ctr"/>
            <a:lstStyle/>
            <a:p>
              <a:endParaRPr lang="en-US"/>
            </a:p>
          </p:txBody>
        </p:sp>
        <p:sp>
          <p:nvSpPr>
            <p:cNvPr id="26" name="Freeform: Shape 25">
              <a:extLst>
                <a:ext uri="{FF2B5EF4-FFF2-40B4-BE49-F238E27FC236}">
                  <a16:creationId xmlns:a16="http://schemas.microsoft.com/office/drawing/2014/main" id="{AB2AF0F5-7EAA-4BAB-8DE2-D84E124170FA}"/>
                </a:ext>
              </a:extLst>
            </p:cNvPr>
            <p:cNvSpPr/>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75000"/>
                </a:schemeClr>
              </a:solidFill>
              <a:prstDash val="lgDash"/>
              <a:round/>
            </a:ln>
          </p:spPr>
          <p:txBody>
            <a:bodyPr rtlCol="0" anchor="ctr"/>
            <a:lstStyle/>
            <a:p>
              <a:endParaRPr lang="en-US"/>
            </a:p>
          </p:txBody>
        </p:sp>
      </p:grpSp>
      <p:sp>
        <p:nvSpPr>
          <p:cNvPr id="2" name="Title Placeholder 1">
            <a:extLst>
              <a:ext uri="{FF2B5EF4-FFF2-40B4-BE49-F238E27FC236}">
                <a16:creationId xmlns:a16="http://schemas.microsoft.com/office/drawing/2014/main" id="{B760C036-BBCE-4F9E-AD56-DD36D4407B2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3A5D7EC-1E6A-473F-B5A4-18CDFB6CF95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F9981C7-34D5-49A4-949D-715FD4BD8FE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lang="en-US" sz="900" kern="1200" cap="all" spc="200" smtClean="0">
                <a:solidFill>
                  <a:schemeClr val="accent1"/>
                </a:solidFill>
                <a:latin typeface="+mn-lt"/>
                <a:ea typeface="+mn-ea"/>
                <a:cs typeface="Segoe UI Semilight" panose="020B0402040204020203" pitchFamily="34" charset="0"/>
              </a:defRPr>
            </a:lvl1pPr>
          </a:lstStyle>
          <a:p>
            <a:fld id="{0DAF61AA-5A98-4049-A93E-477E5505141A}" type="datetimeFigureOut">
              <a:rPr lang="en-US" smtClean="0"/>
              <a:pPr/>
              <a:t>4/20/2023</a:t>
            </a:fld>
            <a:endParaRPr lang="en-US" dirty="0"/>
          </a:p>
        </p:txBody>
      </p:sp>
      <p:sp>
        <p:nvSpPr>
          <p:cNvPr id="5" name="Footer Placeholder 4">
            <a:extLst>
              <a:ext uri="{FF2B5EF4-FFF2-40B4-BE49-F238E27FC236}">
                <a16:creationId xmlns:a16="http://schemas.microsoft.com/office/drawing/2014/main" id="{FA85CE6E-733D-4C60-B40B-C7C10CB5AFB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lang="en-US" sz="900" kern="1200" cap="all" spc="200" dirty="0">
                <a:solidFill>
                  <a:schemeClr val="accent1"/>
                </a:solidFill>
                <a:latin typeface="+mn-lt"/>
                <a:ea typeface="+mn-ea"/>
                <a:cs typeface="Segoe UI Semilight" panose="020B0402040204020203" pitchFamily="34" charset="0"/>
              </a:defRPr>
            </a:lvl1pPr>
          </a:lstStyle>
          <a:p>
            <a:endParaRPr lang="en-US"/>
          </a:p>
        </p:txBody>
      </p:sp>
      <p:sp>
        <p:nvSpPr>
          <p:cNvPr id="6" name="Slide Number Placeholder 5">
            <a:extLst>
              <a:ext uri="{FF2B5EF4-FFF2-40B4-BE49-F238E27FC236}">
                <a16:creationId xmlns:a16="http://schemas.microsoft.com/office/drawing/2014/main" id="{92D80D8B-7909-4114-8EBA-C3086DC62B08}"/>
              </a:ext>
            </a:extLst>
          </p:cNvPr>
          <p:cNvSpPr>
            <a:spLocks noGrp="1"/>
          </p:cNvSpPr>
          <p:nvPr>
            <p:ph type="sldNum" sz="quarter" idx="4"/>
          </p:nvPr>
        </p:nvSpPr>
        <p:spPr>
          <a:xfrm>
            <a:off x="9906000" y="6356350"/>
            <a:ext cx="1447800" cy="365125"/>
          </a:xfrm>
          <a:prstGeom prst="rect">
            <a:avLst/>
          </a:prstGeom>
        </p:spPr>
        <p:txBody>
          <a:bodyPr vert="horz" lIns="91440" tIns="45720" rIns="91440" bIns="45720" rtlCol="0" anchor="ctr"/>
          <a:lstStyle>
            <a:lvl1pPr algn="r">
              <a:defRPr lang="en-US" sz="900" kern="1200" cap="all" spc="200" smtClean="0">
                <a:solidFill>
                  <a:schemeClr val="accent1"/>
                </a:solidFill>
                <a:latin typeface="+mn-lt"/>
                <a:ea typeface="+mn-ea"/>
                <a:cs typeface="Segoe UI Semilight" panose="020B0402040204020203" pitchFamily="34" charset="0"/>
              </a:defRPr>
            </a:lvl1pPr>
          </a:lstStyle>
          <a:p>
            <a:fld id="{73B850FF-6169-4056-8077-06FFA93A5366}" type="slidenum">
              <a:rPr lang="en-US" smtClean="0"/>
              <a:pPr/>
              <a:t>‹#›</a:t>
            </a:fld>
            <a:endParaRPr lang="en-US"/>
          </a:p>
        </p:txBody>
      </p:sp>
    </p:spTree>
    <p:extLst>
      <p:ext uri="{BB962C8B-B14F-4D97-AF65-F5344CB8AC3E}">
        <p14:creationId xmlns:p14="http://schemas.microsoft.com/office/powerpoint/2010/main" val="3041306042"/>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100000"/>
        </a:lnSpc>
        <a:spcBef>
          <a:spcPct val="0"/>
        </a:spcBef>
        <a:buNone/>
        <a:defRPr sz="4400" kern="120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accent5"/>
        </a:buClr>
        <a:buFont typeface="Avenir Next LT Pro" panose="020B0504020202020204" pitchFamily="34" charset="0"/>
        <a:buChar char="+"/>
        <a:defRPr sz="2800" kern="1200">
          <a:solidFill>
            <a:schemeClr val="tx2"/>
          </a:solidFill>
          <a:latin typeface="+mn-lt"/>
          <a:ea typeface="+mn-ea"/>
          <a:cs typeface="+mn-cs"/>
        </a:defRPr>
      </a:lvl1pPr>
      <a:lvl2pPr marL="6858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2400" kern="1200">
          <a:solidFill>
            <a:schemeClr val="tx2"/>
          </a:solidFill>
          <a:latin typeface="+mn-lt"/>
          <a:ea typeface="+mn-ea"/>
          <a:cs typeface="+mn-cs"/>
        </a:defRPr>
      </a:lvl2pPr>
      <a:lvl3pPr marL="11430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2000" kern="1200">
          <a:solidFill>
            <a:schemeClr val="tx2"/>
          </a:solidFill>
          <a:latin typeface="+mn-lt"/>
          <a:ea typeface="+mn-ea"/>
          <a:cs typeface="+mn-cs"/>
        </a:defRPr>
      </a:lvl3pPr>
      <a:lvl4pPr marL="16002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1800" kern="1200">
          <a:solidFill>
            <a:schemeClr val="tx2"/>
          </a:solidFill>
          <a:latin typeface="+mn-lt"/>
          <a:ea typeface="+mn-ea"/>
          <a:cs typeface="+mn-cs"/>
        </a:defRPr>
      </a:lvl4pPr>
      <a:lvl5pPr marL="20574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eg"/><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1174801-1395-44C5-9B00-CCAC45C056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1" name="Rectangle 10">
            <a:extLst>
              <a:ext uri="{FF2B5EF4-FFF2-40B4-BE49-F238E27FC236}">
                <a16:creationId xmlns:a16="http://schemas.microsoft.com/office/drawing/2014/main" id="{996DFAFB-BCE1-4BEC-82FB-D574234DEF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4" name="Video 3" descr="Box Packages">
            <a:extLst>
              <a:ext uri="{FF2B5EF4-FFF2-40B4-BE49-F238E27FC236}">
                <a16:creationId xmlns:a16="http://schemas.microsoft.com/office/drawing/2014/main" id="{BFBAA63B-C4D0-CBD3-3644-FDA61ED0933E}"/>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alphaModFix/>
          </a:blip>
          <a:srcRect r="-1" b="278"/>
          <a:stretch/>
        </p:blipFill>
        <p:spPr>
          <a:xfrm>
            <a:off x="20" y="10"/>
            <a:ext cx="12188932" cy="6856614"/>
          </a:xfrm>
          <a:prstGeom prst="rect">
            <a:avLst/>
          </a:prstGeom>
        </p:spPr>
      </p:pic>
      <p:sp>
        <p:nvSpPr>
          <p:cNvPr id="13" name="Rectangle 12">
            <a:extLst>
              <a:ext uri="{FF2B5EF4-FFF2-40B4-BE49-F238E27FC236}">
                <a16:creationId xmlns:a16="http://schemas.microsoft.com/office/drawing/2014/main" id="{16F61E84-9DCA-4F22-94BC-C901DB4999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81775"/>
            <a:ext cx="12191999" cy="5479852"/>
          </a:xfrm>
          <a:prstGeom prst="rect">
            <a:avLst/>
          </a:prstGeom>
          <a:gradFill flip="none" rotWithShape="1">
            <a:gsLst>
              <a:gs pos="50000">
                <a:schemeClr val="tx1">
                  <a:alpha val="30000"/>
                </a:schemeClr>
              </a:gs>
              <a:gs pos="80000">
                <a:schemeClr val="tx1">
                  <a:alpha val="15000"/>
                </a:schemeClr>
              </a:gs>
              <a:gs pos="0">
                <a:schemeClr val="tx1">
                  <a:alpha val="0"/>
                </a:schemeClr>
              </a:gs>
              <a:gs pos="20000">
                <a:schemeClr val="tx1">
                  <a:alpha val="15000"/>
                </a:schemeClr>
              </a:gs>
              <a:gs pos="10000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Top Left">
            <a:extLst>
              <a:ext uri="{FF2B5EF4-FFF2-40B4-BE49-F238E27FC236}">
                <a16:creationId xmlns:a16="http://schemas.microsoft.com/office/drawing/2014/main" id="{76A80126-9AD6-4B06-A2B4-E80D49DCB1B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6200" y="1"/>
            <a:ext cx="6711876" cy="4495800"/>
            <a:chOff x="-16788" y="0"/>
            <a:chExt cx="9475836" cy="6347177"/>
          </a:xfrm>
        </p:grpSpPr>
        <p:sp>
          <p:nvSpPr>
            <p:cNvPr id="16" name="Freeform: Shape 15">
              <a:extLst>
                <a:ext uri="{FF2B5EF4-FFF2-40B4-BE49-F238E27FC236}">
                  <a16:creationId xmlns:a16="http://schemas.microsoft.com/office/drawing/2014/main" id="{C91CE592-76CC-4C5D-B63C-C492B204E8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900" y="22951"/>
              <a:ext cx="9345148" cy="6324226"/>
            </a:xfrm>
            <a:custGeom>
              <a:avLst/>
              <a:gdLst>
                <a:gd name="connsiteX0" fmla="*/ 0 w 7097124"/>
                <a:gd name="connsiteY0" fmla="*/ 3198971 h 4802900"/>
                <a:gd name="connsiteX1" fmla="*/ 219837 w 7097124"/>
                <a:gd name="connsiteY1" fmla="*/ 3452527 h 4802900"/>
                <a:gd name="connsiteX2" fmla="*/ 399288 w 7097124"/>
                <a:gd name="connsiteY2" fmla="*/ 3536347 h 4802900"/>
                <a:gd name="connsiteX3" fmla="*/ 744188 w 7097124"/>
                <a:gd name="connsiteY3" fmla="*/ 3536347 h 4802900"/>
                <a:gd name="connsiteX4" fmla="*/ 981456 w 7097124"/>
                <a:gd name="connsiteY4" fmla="*/ 3536347 h 4802900"/>
                <a:gd name="connsiteX5" fmla="*/ 1116997 w 7097124"/>
                <a:gd name="connsiteY5" fmla="*/ 3620167 h 4802900"/>
                <a:gd name="connsiteX6" fmla="*/ 1236631 w 7097124"/>
                <a:gd name="connsiteY6" fmla="*/ 3765804 h 4802900"/>
                <a:gd name="connsiteX7" fmla="*/ 1378172 w 7097124"/>
                <a:gd name="connsiteY7" fmla="*/ 3987260 h 4802900"/>
                <a:gd name="connsiteX8" fmla="*/ 1545622 w 7097124"/>
                <a:gd name="connsiteY8" fmla="*/ 4340352 h 4802900"/>
                <a:gd name="connsiteX9" fmla="*/ 1697165 w 7097124"/>
                <a:gd name="connsiteY9" fmla="*/ 4615625 h 4802900"/>
                <a:gd name="connsiteX10" fmla="*/ 1800892 w 7097124"/>
                <a:gd name="connsiteY10" fmla="*/ 4719352 h 4802900"/>
                <a:gd name="connsiteX11" fmla="*/ 2205609 w 7097124"/>
                <a:gd name="connsiteY11" fmla="*/ 4765262 h 4802900"/>
                <a:gd name="connsiteX12" fmla="*/ 2658237 w 7097124"/>
                <a:gd name="connsiteY12" fmla="*/ 4721352 h 4802900"/>
                <a:gd name="connsiteX13" fmla="*/ 2825686 w 7097124"/>
                <a:gd name="connsiteY13" fmla="*/ 4701445 h 4802900"/>
                <a:gd name="connsiteX14" fmla="*/ 3124772 w 7097124"/>
                <a:gd name="connsiteY14" fmla="*/ 4759262 h 4802900"/>
                <a:gd name="connsiteX15" fmla="*/ 3435858 w 7097124"/>
                <a:gd name="connsiteY15" fmla="*/ 4801172 h 4802900"/>
                <a:gd name="connsiteX16" fmla="*/ 3718941 w 7097124"/>
                <a:gd name="connsiteY16" fmla="*/ 4775264 h 4802900"/>
                <a:gd name="connsiteX17" fmla="*/ 3992118 w 7097124"/>
                <a:gd name="connsiteY17" fmla="*/ 4619625 h 4802900"/>
                <a:gd name="connsiteX18" fmla="*/ 4219385 w 7097124"/>
                <a:gd name="connsiteY18" fmla="*/ 4408170 h 4802900"/>
                <a:gd name="connsiteX19" fmla="*/ 4564285 w 7097124"/>
                <a:gd name="connsiteY19" fmla="*/ 4031171 h 4802900"/>
                <a:gd name="connsiteX20" fmla="*/ 4871371 w 7097124"/>
                <a:gd name="connsiteY20" fmla="*/ 3694081 h 4802900"/>
                <a:gd name="connsiteX21" fmla="*/ 5292090 w 7097124"/>
                <a:gd name="connsiteY21" fmla="*/ 3241262 h 4802900"/>
                <a:gd name="connsiteX22" fmla="*/ 5551265 w 7097124"/>
                <a:gd name="connsiteY22" fmla="*/ 2874169 h 4802900"/>
                <a:gd name="connsiteX23" fmla="*/ 5788533 w 7097124"/>
                <a:gd name="connsiteY23" fmla="*/ 2409349 h 4802900"/>
                <a:gd name="connsiteX24" fmla="*/ 5959983 w 7097124"/>
                <a:gd name="connsiteY24" fmla="*/ 2106168 h 4802900"/>
                <a:gd name="connsiteX25" fmla="*/ 6209252 w 7097124"/>
                <a:gd name="connsiteY25" fmla="*/ 1872806 h 4802900"/>
                <a:gd name="connsiteX26" fmla="*/ 6510338 w 7097124"/>
                <a:gd name="connsiteY26" fmla="*/ 1613440 h 4802900"/>
                <a:gd name="connsiteX27" fmla="*/ 6779514 w 7097124"/>
                <a:gd name="connsiteY27" fmla="*/ 1344168 h 4802900"/>
                <a:gd name="connsiteX28" fmla="*/ 6994874 w 7097124"/>
                <a:gd name="connsiteY28" fmla="*/ 987076 h 4802900"/>
                <a:gd name="connsiteX29" fmla="*/ 7094601 w 7097124"/>
                <a:gd name="connsiteY29" fmla="*/ 685895 h 4802900"/>
                <a:gd name="connsiteX30" fmla="*/ 6947059 w 7097124"/>
                <a:gd name="connsiteY30" fmla="*/ 227076 h 4802900"/>
                <a:gd name="connsiteX31" fmla="*/ 6739128 w 7097124"/>
                <a:gd name="connsiteY31" fmla="*/ 0 h 4802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7097124" h="4802900">
                  <a:moveTo>
                    <a:pt x="0" y="3198971"/>
                  </a:moveTo>
                  <a:cubicBezTo>
                    <a:pt x="32385" y="3249454"/>
                    <a:pt x="174403" y="3413570"/>
                    <a:pt x="219837" y="3452527"/>
                  </a:cubicBezTo>
                  <a:cubicBezTo>
                    <a:pt x="270701" y="3496151"/>
                    <a:pt x="333756" y="3521869"/>
                    <a:pt x="399288" y="3536347"/>
                  </a:cubicBezTo>
                  <a:cubicBezTo>
                    <a:pt x="512254" y="3561207"/>
                    <a:pt x="629222" y="3550634"/>
                    <a:pt x="744188" y="3536347"/>
                  </a:cubicBezTo>
                  <a:cubicBezTo>
                    <a:pt x="823817" y="3526441"/>
                    <a:pt x="905066" y="3513201"/>
                    <a:pt x="981456" y="3536347"/>
                  </a:cubicBezTo>
                  <a:cubicBezTo>
                    <a:pt x="1032986" y="3551968"/>
                    <a:pt x="1077944" y="3582924"/>
                    <a:pt x="1116997" y="3620167"/>
                  </a:cubicBezTo>
                  <a:cubicBezTo>
                    <a:pt x="1162526" y="3663601"/>
                    <a:pt x="1200245" y="3714369"/>
                    <a:pt x="1236631" y="3765804"/>
                  </a:cubicBezTo>
                  <a:cubicBezTo>
                    <a:pt x="1287304" y="3837337"/>
                    <a:pt x="1336167" y="3910298"/>
                    <a:pt x="1378172" y="3987260"/>
                  </a:cubicBezTo>
                  <a:cubicBezTo>
                    <a:pt x="1440656" y="4101560"/>
                    <a:pt x="1491425" y="4221766"/>
                    <a:pt x="1545622" y="4340352"/>
                  </a:cubicBezTo>
                  <a:cubicBezTo>
                    <a:pt x="1589342" y="4435888"/>
                    <a:pt x="1636014" y="4530376"/>
                    <a:pt x="1697165" y="4615625"/>
                  </a:cubicBezTo>
                  <a:cubicBezTo>
                    <a:pt x="1726025" y="4655820"/>
                    <a:pt x="1759553" y="4692396"/>
                    <a:pt x="1800892" y="4719352"/>
                  </a:cubicBezTo>
                  <a:cubicBezTo>
                    <a:pt x="1917097" y="4795076"/>
                    <a:pt x="2065592" y="4776121"/>
                    <a:pt x="2205609" y="4765262"/>
                  </a:cubicBezTo>
                  <a:cubicBezTo>
                    <a:pt x="2356866" y="4753452"/>
                    <a:pt x="2508599" y="4746117"/>
                    <a:pt x="2658237" y="4721352"/>
                  </a:cubicBezTo>
                  <a:cubicBezTo>
                    <a:pt x="2713863" y="4712208"/>
                    <a:pt x="2769394" y="4701445"/>
                    <a:pt x="2825686" y="4701445"/>
                  </a:cubicBezTo>
                  <a:cubicBezTo>
                    <a:pt x="2927509" y="4701254"/>
                    <a:pt x="3025331" y="4736116"/>
                    <a:pt x="3124772" y="4759262"/>
                  </a:cubicBezTo>
                  <a:cubicBezTo>
                    <a:pt x="3226880" y="4782979"/>
                    <a:pt x="3331083" y="4796219"/>
                    <a:pt x="3435858" y="4801172"/>
                  </a:cubicBezTo>
                  <a:cubicBezTo>
                    <a:pt x="3531394" y="4805648"/>
                    <a:pt x="3627692" y="4802886"/>
                    <a:pt x="3718941" y="4775264"/>
                  </a:cubicBezTo>
                  <a:cubicBezTo>
                    <a:pt x="3820001" y="4744593"/>
                    <a:pt x="3909441" y="4685824"/>
                    <a:pt x="3992118" y="4619625"/>
                  </a:cubicBezTo>
                  <a:cubicBezTo>
                    <a:pt x="4072985" y="4554951"/>
                    <a:pt x="4147376" y="4482656"/>
                    <a:pt x="4219385" y="4408170"/>
                  </a:cubicBezTo>
                  <a:cubicBezTo>
                    <a:pt x="4337780" y="4285679"/>
                    <a:pt x="4450937" y="4158234"/>
                    <a:pt x="4564285" y="4031171"/>
                  </a:cubicBezTo>
                  <a:cubicBezTo>
                    <a:pt x="4665536" y="3917728"/>
                    <a:pt x="4767072" y="3804666"/>
                    <a:pt x="4871371" y="3694081"/>
                  </a:cubicBezTo>
                  <a:cubicBezTo>
                    <a:pt x="5012722" y="3544062"/>
                    <a:pt x="5160455" y="3399854"/>
                    <a:pt x="5292090" y="3241262"/>
                  </a:cubicBezTo>
                  <a:cubicBezTo>
                    <a:pt x="5387912" y="3125819"/>
                    <a:pt x="5474970" y="3003328"/>
                    <a:pt x="5551265" y="2874169"/>
                  </a:cubicBezTo>
                  <a:cubicBezTo>
                    <a:pt x="5639848" y="2724341"/>
                    <a:pt x="5714524" y="2566987"/>
                    <a:pt x="5788533" y="2409349"/>
                  </a:cubicBezTo>
                  <a:cubicBezTo>
                    <a:pt x="5838064" y="2303812"/>
                    <a:pt x="5887593" y="2197322"/>
                    <a:pt x="5959983" y="2106168"/>
                  </a:cubicBezTo>
                  <a:cubicBezTo>
                    <a:pt x="6030945" y="2016824"/>
                    <a:pt x="6121051" y="1945481"/>
                    <a:pt x="6209252" y="1872806"/>
                  </a:cubicBezTo>
                  <a:cubicBezTo>
                    <a:pt x="6311456" y="1788509"/>
                    <a:pt x="6410897" y="1701070"/>
                    <a:pt x="6510338" y="1613440"/>
                  </a:cubicBezTo>
                  <a:cubicBezTo>
                    <a:pt x="6605874" y="1529334"/>
                    <a:pt x="6700076" y="1443419"/>
                    <a:pt x="6779514" y="1344168"/>
                  </a:cubicBezTo>
                  <a:cubicBezTo>
                    <a:pt x="6866573" y="1235393"/>
                    <a:pt x="6933248" y="1112139"/>
                    <a:pt x="6994874" y="987076"/>
                  </a:cubicBezTo>
                  <a:cubicBezTo>
                    <a:pt x="7042118" y="891159"/>
                    <a:pt x="7084219" y="792004"/>
                    <a:pt x="7094601" y="685895"/>
                  </a:cubicBezTo>
                  <a:cubicBezTo>
                    <a:pt x="7110699" y="520732"/>
                    <a:pt x="7048405" y="359093"/>
                    <a:pt x="6947059" y="227076"/>
                  </a:cubicBezTo>
                  <a:cubicBezTo>
                    <a:pt x="6861430" y="115538"/>
                    <a:pt x="6739128" y="0"/>
                    <a:pt x="6739128" y="0"/>
                  </a:cubicBezTo>
                </a:path>
              </a:pathLst>
            </a:custGeom>
            <a:noFill/>
            <a:ln w="12700" cap="rnd">
              <a:solidFill>
                <a:schemeClr val="bg2">
                  <a:alpha val="24000"/>
                </a:schemeClr>
              </a:solidFill>
              <a:prstDash val="lgDash"/>
              <a:round/>
            </a:ln>
          </p:spPr>
          <p:txBody>
            <a:bodyPr rtlCol="0" anchor="ctr"/>
            <a:lstStyle/>
            <a:p>
              <a:endParaRPr lang="en-US"/>
            </a:p>
          </p:txBody>
        </p:sp>
        <p:sp>
          <p:nvSpPr>
            <p:cNvPr id="17" name="Freeform: Shape 16">
              <a:extLst>
                <a:ext uri="{FF2B5EF4-FFF2-40B4-BE49-F238E27FC236}">
                  <a16:creationId xmlns:a16="http://schemas.microsoft.com/office/drawing/2014/main" id="{6D0FD994-79C9-4249-8397-92B364FFBE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540" y="12542"/>
              <a:ext cx="9121489" cy="6188666"/>
            </a:xfrm>
            <a:custGeom>
              <a:avLst/>
              <a:gdLst>
                <a:gd name="connsiteX0" fmla="*/ 0 w 6891548"/>
                <a:gd name="connsiteY0" fmla="*/ 2860739 h 4699949"/>
                <a:gd name="connsiteX1" fmla="*/ 175451 w 6891548"/>
                <a:gd name="connsiteY1" fmla="*/ 3155252 h 4699949"/>
                <a:gd name="connsiteX2" fmla="*/ 341567 w 6891548"/>
                <a:gd name="connsiteY2" fmla="*/ 3294888 h 4699949"/>
                <a:gd name="connsiteX3" fmla="*/ 557594 w 6891548"/>
                <a:gd name="connsiteY3" fmla="*/ 3336417 h 4699949"/>
                <a:gd name="connsiteX4" fmla="*/ 753618 w 6891548"/>
                <a:gd name="connsiteY4" fmla="*/ 3278220 h 4699949"/>
                <a:gd name="connsiteX5" fmla="*/ 858298 w 6891548"/>
                <a:gd name="connsiteY5" fmla="*/ 3151918 h 4699949"/>
                <a:gd name="connsiteX6" fmla="*/ 846677 w 6891548"/>
                <a:gd name="connsiteY6" fmla="*/ 2907506 h 4699949"/>
                <a:gd name="connsiteX7" fmla="*/ 808482 w 6891548"/>
                <a:gd name="connsiteY7" fmla="*/ 2648141 h 4699949"/>
                <a:gd name="connsiteX8" fmla="*/ 785241 w 6891548"/>
                <a:gd name="connsiteY8" fmla="*/ 2513457 h 4699949"/>
                <a:gd name="connsiteX9" fmla="*/ 785241 w 6891548"/>
                <a:gd name="connsiteY9" fmla="*/ 2408682 h 4699949"/>
                <a:gd name="connsiteX10" fmla="*/ 908209 w 6891548"/>
                <a:gd name="connsiteY10" fmla="*/ 2310575 h 4699949"/>
                <a:gd name="connsiteX11" fmla="*/ 1089279 w 6891548"/>
                <a:gd name="connsiteY11" fmla="*/ 2325529 h 4699949"/>
                <a:gd name="connsiteX12" fmla="*/ 1198912 w 6891548"/>
                <a:gd name="connsiteY12" fmla="*/ 2410301 h 4699949"/>
                <a:gd name="connsiteX13" fmla="*/ 1252061 w 6891548"/>
                <a:gd name="connsiteY13" fmla="*/ 2638044 h 4699949"/>
                <a:gd name="connsiteX14" fmla="*/ 1147382 w 6891548"/>
                <a:gd name="connsiteY14" fmla="*/ 2968847 h 4699949"/>
                <a:gd name="connsiteX15" fmla="*/ 1115854 w 6891548"/>
                <a:gd name="connsiteY15" fmla="*/ 3194971 h 4699949"/>
                <a:gd name="connsiteX16" fmla="*/ 1215580 w 6891548"/>
                <a:gd name="connsiteY16" fmla="*/ 3447669 h 4699949"/>
                <a:gd name="connsiteX17" fmla="*/ 1396651 w 6891548"/>
                <a:gd name="connsiteY17" fmla="*/ 3783425 h 4699949"/>
                <a:gd name="connsiteX18" fmla="*/ 1507998 w 6891548"/>
                <a:gd name="connsiteY18" fmla="*/ 4014502 h 4699949"/>
                <a:gd name="connsiteX19" fmla="*/ 1678400 w 6891548"/>
                <a:gd name="connsiteY19" fmla="*/ 4312634 h 4699949"/>
                <a:gd name="connsiteX20" fmla="*/ 1838706 w 6891548"/>
                <a:gd name="connsiteY20" fmla="*/ 4504182 h 4699949"/>
                <a:gd name="connsiteX21" fmla="*/ 1996630 w 6891548"/>
                <a:gd name="connsiteY21" fmla="*/ 4595146 h 4699949"/>
                <a:gd name="connsiteX22" fmla="*/ 2235899 w 6891548"/>
                <a:gd name="connsiteY22" fmla="*/ 4623912 h 4699949"/>
                <a:gd name="connsiteX23" fmla="*/ 2463165 w 6891548"/>
                <a:gd name="connsiteY23" fmla="*/ 4623912 h 4699949"/>
                <a:gd name="connsiteX24" fmla="*/ 2761583 w 6891548"/>
                <a:gd name="connsiteY24" fmla="*/ 4599528 h 4699949"/>
                <a:gd name="connsiteX25" fmla="*/ 2889504 w 6891548"/>
                <a:gd name="connsiteY25" fmla="*/ 4599528 h 4699949"/>
                <a:gd name="connsiteX26" fmla="*/ 3145250 w 6891548"/>
                <a:gd name="connsiteY26" fmla="*/ 4649534 h 4699949"/>
                <a:gd name="connsiteX27" fmla="*/ 3479197 w 6891548"/>
                <a:gd name="connsiteY27" fmla="*/ 4699826 h 4699949"/>
                <a:gd name="connsiteX28" fmla="*/ 3786283 w 6891548"/>
                <a:gd name="connsiteY28" fmla="*/ 4638008 h 4699949"/>
                <a:gd name="connsiteX29" fmla="*/ 3991642 w 6891548"/>
                <a:gd name="connsiteY29" fmla="*/ 4486371 h 4699949"/>
                <a:gd name="connsiteX30" fmla="*/ 4207002 w 6891548"/>
                <a:gd name="connsiteY30" fmla="*/ 4288917 h 4699949"/>
                <a:gd name="connsiteX31" fmla="*/ 4420362 w 6891548"/>
                <a:gd name="connsiteY31" fmla="*/ 4045553 h 4699949"/>
                <a:gd name="connsiteX32" fmla="*/ 4629722 w 6891548"/>
                <a:gd name="connsiteY32" fmla="*/ 3806190 h 4699949"/>
                <a:gd name="connsiteX33" fmla="*/ 4943761 w 6891548"/>
                <a:gd name="connsiteY33" fmla="*/ 3491960 h 4699949"/>
                <a:gd name="connsiteX34" fmla="*/ 5080349 w 6891548"/>
                <a:gd name="connsiteY34" fmla="*/ 3327368 h 4699949"/>
                <a:gd name="connsiteX35" fmla="*/ 5327618 w 6891548"/>
                <a:gd name="connsiteY35" fmla="*/ 3000185 h 4699949"/>
                <a:gd name="connsiteX36" fmla="*/ 5489163 w 6891548"/>
                <a:gd name="connsiteY36" fmla="*/ 2693003 h 4699949"/>
                <a:gd name="connsiteX37" fmla="*/ 5606796 w 6891548"/>
                <a:gd name="connsiteY37" fmla="*/ 2385822 h 4699949"/>
                <a:gd name="connsiteX38" fmla="*/ 5776246 w 6891548"/>
                <a:gd name="connsiteY38" fmla="*/ 2030730 h 4699949"/>
                <a:gd name="connsiteX39" fmla="*/ 5976652 w 6891548"/>
                <a:gd name="connsiteY39" fmla="*/ 1830229 h 4699949"/>
                <a:gd name="connsiteX40" fmla="*/ 6196965 w 6891548"/>
                <a:gd name="connsiteY40" fmla="*/ 1679639 h 4699949"/>
                <a:gd name="connsiteX41" fmla="*/ 6456140 w 6891548"/>
                <a:gd name="connsiteY41" fmla="*/ 1498092 h 4699949"/>
                <a:gd name="connsiteX42" fmla="*/ 6663500 w 6891548"/>
                <a:gd name="connsiteY42" fmla="*/ 1270635 h 4699949"/>
                <a:gd name="connsiteX43" fmla="*/ 6842951 w 6891548"/>
                <a:gd name="connsiteY43" fmla="*/ 947452 h 4699949"/>
                <a:gd name="connsiteX44" fmla="*/ 6890766 w 6891548"/>
                <a:gd name="connsiteY44" fmla="*/ 694087 h 4699949"/>
                <a:gd name="connsiteX45" fmla="*/ 6866858 w 6891548"/>
                <a:gd name="connsiteY45" fmla="*/ 492633 h 4699949"/>
                <a:gd name="connsiteX46" fmla="*/ 6675406 w 6891548"/>
                <a:gd name="connsiteY46" fmla="*/ 233267 h 4699949"/>
                <a:gd name="connsiteX47" fmla="*/ 6422613 w 6891548"/>
                <a:gd name="connsiteY47" fmla="*/ 0 h 4699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6891548" h="4699949">
                  <a:moveTo>
                    <a:pt x="0" y="2860739"/>
                  </a:moveTo>
                  <a:cubicBezTo>
                    <a:pt x="32861" y="2919603"/>
                    <a:pt x="133255" y="3102674"/>
                    <a:pt x="175451" y="3155252"/>
                  </a:cubicBezTo>
                  <a:cubicBezTo>
                    <a:pt x="221266" y="3212402"/>
                    <a:pt x="275939" y="3262598"/>
                    <a:pt x="341567" y="3294888"/>
                  </a:cubicBezTo>
                  <a:cubicBezTo>
                    <a:pt x="408432" y="3327845"/>
                    <a:pt x="483108" y="3340132"/>
                    <a:pt x="557594" y="3336417"/>
                  </a:cubicBezTo>
                  <a:cubicBezTo>
                    <a:pt x="626936" y="3332988"/>
                    <a:pt x="695420" y="3315653"/>
                    <a:pt x="753618" y="3278220"/>
                  </a:cubicBezTo>
                  <a:cubicBezTo>
                    <a:pt x="800957" y="3247739"/>
                    <a:pt x="839915" y="3204972"/>
                    <a:pt x="858298" y="3151918"/>
                  </a:cubicBezTo>
                  <a:cubicBezTo>
                    <a:pt x="885349" y="3073718"/>
                    <a:pt x="862203" y="2989803"/>
                    <a:pt x="846677" y="2907506"/>
                  </a:cubicBezTo>
                  <a:cubicBezTo>
                    <a:pt x="830485" y="2821591"/>
                    <a:pt x="822293" y="2734437"/>
                    <a:pt x="808482" y="2648141"/>
                  </a:cubicBezTo>
                  <a:cubicBezTo>
                    <a:pt x="801243" y="2603183"/>
                    <a:pt x="792671" y="2558415"/>
                    <a:pt x="785241" y="2513457"/>
                  </a:cubicBezTo>
                  <a:cubicBezTo>
                    <a:pt x="779431" y="2478405"/>
                    <a:pt x="774383" y="2442401"/>
                    <a:pt x="785241" y="2408682"/>
                  </a:cubicBezTo>
                  <a:cubicBezTo>
                    <a:pt x="802291" y="2355723"/>
                    <a:pt x="853631" y="2324576"/>
                    <a:pt x="908209" y="2310575"/>
                  </a:cubicBezTo>
                  <a:cubicBezTo>
                    <a:pt x="968502" y="2295144"/>
                    <a:pt x="1032129" y="2301050"/>
                    <a:pt x="1089279" y="2325529"/>
                  </a:cubicBezTo>
                  <a:cubicBezTo>
                    <a:pt x="1132523" y="2344007"/>
                    <a:pt x="1170718" y="2372678"/>
                    <a:pt x="1198912" y="2410301"/>
                  </a:cubicBezTo>
                  <a:cubicBezTo>
                    <a:pt x="1247299" y="2474690"/>
                    <a:pt x="1260443" y="2557558"/>
                    <a:pt x="1252061" y="2638044"/>
                  </a:cubicBezTo>
                  <a:cubicBezTo>
                    <a:pt x="1240060" y="2753487"/>
                    <a:pt x="1184148" y="2858357"/>
                    <a:pt x="1147382" y="2968847"/>
                  </a:cubicBezTo>
                  <a:cubicBezTo>
                    <a:pt x="1122998" y="3041999"/>
                    <a:pt x="1106900" y="3118485"/>
                    <a:pt x="1115854" y="3194971"/>
                  </a:cubicBezTo>
                  <a:cubicBezTo>
                    <a:pt x="1126426" y="3285649"/>
                    <a:pt x="1171099" y="3367469"/>
                    <a:pt x="1215580" y="3447669"/>
                  </a:cubicBezTo>
                  <a:cubicBezTo>
                    <a:pt x="1277207" y="3558921"/>
                    <a:pt x="1340072" y="3669602"/>
                    <a:pt x="1396651" y="3783425"/>
                  </a:cubicBezTo>
                  <a:cubicBezTo>
                    <a:pt x="1434751" y="3860006"/>
                    <a:pt x="1469993" y="3937921"/>
                    <a:pt x="1507998" y="4014502"/>
                  </a:cubicBezTo>
                  <a:cubicBezTo>
                    <a:pt x="1558957" y="4117086"/>
                    <a:pt x="1614964" y="4217194"/>
                    <a:pt x="1678400" y="4312634"/>
                  </a:cubicBezTo>
                  <a:cubicBezTo>
                    <a:pt x="1724692" y="4382357"/>
                    <a:pt x="1775079" y="4449890"/>
                    <a:pt x="1838706" y="4504182"/>
                  </a:cubicBezTo>
                  <a:cubicBezTo>
                    <a:pt x="1885379" y="4543997"/>
                    <a:pt x="1938338" y="4576001"/>
                    <a:pt x="1996630" y="4595146"/>
                  </a:cubicBezTo>
                  <a:cubicBezTo>
                    <a:pt x="2073307" y="4620387"/>
                    <a:pt x="2155031" y="4622006"/>
                    <a:pt x="2235899" y="4623912"/>
                  </a:cubicBezTo>
                  <a:cubicBezTo>
                    <a:pt x="2311718" y="4625626"/>
                    <a:pt x="2387536" y="4627531"/>
                    <a:pt x="2463165" y="4623912"/>
                  </a:cubicBezTo>
                  <a:cubicBezTo>
                    <a:pt x="2562892" y="4619149"/>
                    <a:pt x="2661857" y="4605147"/>
                    <a:pt x="2761583" y="4599528"/>
                  </a:cubicBezTo>
                  <a:cubicBezTo>
                    <a:pt x="2804160" y="4597146"/>
                    <a:pt x="2846927" y="4596289"/>
                    <a:pt x="2889504" y="4599528"/>
                  </a:cubicBezTo>
                  <a:cubicBezTo>
                    <a:pt x="2976277" y="4606100"/>
                    <a:pt x="3060573" y="4629246"/>
                    <a:pt x="3145250" y="4649534"/>
                  </a:cubicBezTo>
                  <a:cubicBezTo>
                    <a:pt x="3255074" y="4675918"/>
                    <a:pt x="3366326" y="4698016"/>
                    <a:pt x="3479197" y="4699826"/>
                  </a:cubicBezTo>
                  <a:cubicBezTo>
                    <a:pt x="3585210" y="4701540"/>
                    <a:pt x="3691700" y="4685633"/>
                    <a:pt x="3786283" y="4638008"/>
                  </a:cubicBezTo>
                  <a:cubicBezTo>
                    <a:pt x="3862578" y="4599623"/>
                    <a:pt x="3927253" y="4542758"/>
                    <a:pt x="3991642" y="4486371"/>
                  </a:cubicBezTo>
                  <a:cubicBezTo>
                    <a:pt x="4064984" y="4422172"/>
                    <a:pt x="4138708" y="4358355"/>
                    <a:pt x="4207002" y="4288917"/>
                  </a:cubicBezTo>
                  <a:cubicBezTo>
                    <a:pt x="4282631" y="4211955"/>
                    <a:pt x="4351401" y="4128611"/>
                    <a:pt x="4420362" y="4045553"/>
                  </a:cubicBezTo>
                  <a:cubicBezTo>
                    <a:pt x="4488085" y="3964020"/>
                    <a:pt x="4556379" y="3882676"/>
                    <a:pt x="4629722" y="3806190"/>
                  </a:cubicBezTo>
                  <a:cubicBezTo>
                    <a:pt x="4732211" y="3699224"/>
                    <a:pt x="4844796" y="3602260"/>
                    <a:pt x="4943761" y="3491960"/>
                  </a:cubicBezTo>
                  <a:cubicBezTo>
                    <a:pt x="4991386" y="3438906"/>
                    <a:pt x="5035677" y="3382995"/>
                    <a:pt x="5080349" y="3327368"/>
                  </a:cubicBezTo>
                  <a:cubicBezTo>
                    <a:pt x="5165980" y="3220688"/>
                    <a:pt x="5253419" y="3115151"/>
                    <a:pt x="5327618" y="3000185"/>
                  </a:cubicBezTo>
                  <a:cubicBezTo>
                    <a:pt x="5390483" y="2902839"/>
                    <a:pt x="5443442" y="2799493"/>
                    <a:pt x="5489163" y="2693003"/>
                  </a:cubicBezTo>
                  <a:cubicBezTo>
                    <a:pt x="5532406" y="2592229"/>
                    <a:pt x="5569077" y="2488787"/>
                    <a:pt x="5606796" y="2385822"/>
                  </a:cubicBezTo>
                  <a:cubicBezTo>
                    <a:pt x="5652135" y="2261902"/>
                    <a:pt x="5699093" y="2137410"/>
                    <a:pt x="5776246" y="2030730"/>
                  </a:cubicBezTo>
                  <a:cubicBezTo>
                    <a:pt x="5831872" y="1953768"/>
                    <a:pt x="5901500" y="1888427"/>
                    <a:pt x="5976652" y="1830229"/>
                  </a:cubicBezTo>
                  <a:cubicBezTo>
                    <a:pt x="6047042" y="1775746"/>
                    <a:pt x="6121813" y="1727359"/>
                    <a:pt x="6196965" y="1679639"/>
                  </a:cubicBezTo>
                  <a:cubicBezTo>
                    <a:pt x="6286119" y="1622965"/>
                    <a:pt x="6375940" y="1566767"/>
                    <a:pt x="6456140" y="1498092"/>
                  </a:cubicBezTo>
                  <a:cubicBezTo>
                    <a:pt x="6534341" y="1431227"/>
                    <a:pt x="6602063" y="1353217"/>
                    <a:pt x="6663500" y="1270635"/>
                  </a:cubicBezTo>
                  <a:cubicBezTo>
                    <a:pt x="6737509" y="1171194"/>
                    <a:pt x="6802374" y="1064514"/>
                    <a:pt x="6842951" y="947452"/>
                  </a:cubicBezTo>
                  <a:cubicBezTo>
                    <a:pt x="6871240" y="865823"/>
                    <a:pt x="6887051" y="780383"/>
                    <a:pt x="6890766" y="694087"/>
                  </a:cubicBezTo>
                  <a:cubicBezTo>
                    <a:pt x="6893719" y="625888"/>
                    <a:pt x="6888861" y="557117"/>
                    <a:pt x="6866858" y="492633"/>
                  </a:cubicBezTo>
                  <a:cubicBezTo>
                    <a:pt x="6831616" y="389573"/>
                    <a:pt x="6755511" y="307848"/>
                    <a:pt x="6675406" y="233267"/>
                  </a:cubicBezTo>
                  <a:cubicBezTo>
                    <a:pt x="6607588" y="170402"/>
                    <a:pt x="6496336" y="56007"/>
                    <a:pt x="6422613" y="0"/>
                  </a:cubicBezTo>
                </a:path>
              </a:pathLst>
            </a:custGeom>
            <a:noFill/>
            <a:ln w="12700" cap="rnd">
              <a:solidFill>
                <a:schemeClr val="bg2">
                  <a:alpha val="24000"/>
                </a:schemeClr>
              </a:solidFill>
              <a:prstDash val="lgDash"/>
              <a:round/>
            </a:ln>
          </p:spPr>
          <p:txBody>
            <a:bodyPr rtlCol="0" anchor="ctr"/>
            <a:lstStyle/>
            <a:p>
              <a:endParaRPr lang="en-US"/>
            </a:p>
          </p:txBody>
        </p:sp>
        <p:sp>
          <p:nvSpPr>
            <p:cNvPr id="18" name="Freeform: Shape 17">
              <a:extLst>
                <a:ext uri="{FF2B5EF4-FFF2-40B4-BE49-F238E27FC236}">
                  <a16:creationId xmlns:a16="http://schemas.microsoft.com/office/drawing/2014/main" id="{A7E996B0-03B6-46BD-9AC7-CE895EBB68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88" y="0"/>
              <a:ext cx="12542" cy="12542"/>
            </a:xfrm>
            <a:custGeom>
              <a:avLst/>
              <a:gdLst/>
              <a:ahLst/>
              <a:cxnLst/>
              <a:rect l="l" t="t" r="r" b="b"/>
              <a:pathLst>
                <a:path w="9525" h="9525"/>
              </a:pathLst>
            </a:custGeom>
            <a:noFill/>
            <a:ln w="12700" cap="rnd">
              <a:solidFill>
                <a:schemeClr val="bg2">
                  <a:alpha val="24000"/>
                </a:schemeClr>
              </a:solidFill>
              <a:prstDash val="lgDash"/>
              <a:round/>
            </a:ln>
          </p:spPr>
          <p:txBody>
            <a:bodyPr rtlCol="0" anchor="ctr"/>
            <a:lstStyle/>
            <a:p>
              <a:endParaRPr lang="en-US"/>
            </a:p>
          </p:txBody>
        </p:sp>
        <p:sp>
          <p:nvSpPr>
            <p:cNvPr id="19" name="Freeform: Shape 18">
              <a:extLst>
                <a:ext uri="{FF2B5EF4-FFF2-40B4-BE49-F238E27FC236}">
                  <a16:creationId xmlns:a16="http://schemas.microsoft.com/office/drawing/2014/main" id="{12E495D8-E01F-4637-87AA-317C325BAC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8540" y="19439"/>
              <a:ext cx="8755533" cy="5998603"/>
            </a:xfrm>
            <a:custGeom>
              <a:avLst/>
              <a:gdLst>
                <a:gd name="connsiteX0" fmla="*/ 6072569 w 6649344"/>
                <a:gd name="connsiteY0" fmla="*/ 0 h 4555608"/>
                <a:gd name="connsiteX1" fmla="*/ 6201347 w 6649344"/>
                <a:gd name="connsiteY1" fmla="*/ 218218 h 4555608"/>
                <a:gd name="connsiteX2" fmla="*/ 6519101 w 6649344"/>
                <a:gd name="connsiteY2" fmla="*/ 492919 h 4555608"/>
                <a:gd name="connsiteX3" fmla="*/ 6648260 w 6649344"/>
                <a:gd name="connsiteY3" fmla="*/ 789718 h 4555608"/>
                <a:gd name="connsiteX4" fmla="*/ 6574060 w 6649344"/>
                <a:gd name="connsiteY4" fmla="*/ 1096137 h 4555608"/>
                <a:gd name="connsiteX5" fmla="*/ 6385084 w 6649344"/>
                <a:gd name="connsiteY5" fmla="*/ 1349883 h 4555608"/>
                <a:gd name="connsiteX6" fmla="*/ 6126671 w 6649344"/>
                <a:gd name="connsiteY6" fmla="*/ 1515047 h 4555608"/>
                <a:gd name="connsiteX7" fmla="*/ 5851493 w 6649344"/>
                <a:gd name="connsiteY7" fmla="*/ 1632299 h 4555608"/>
                <a:gd name="connsiteX8" fmla="*/ 5679187 w 6649344"/>
                <a:gd name="connsiteY8" fmla="*/ 1759172 h 4555608"/>
                <a:gd name="connsiteX9" fmla="*/ 5564314 w 6649344"/>
                <a:gd name="connsiteY9" fmla="*/ 1962626 h 4555608"/>
                <a:gd name="connsiteX10" fmla="*/ 5470970 w 6649344"/>
                <a:gd name="connsiteY10" fmla="*/ 2245138 h 4555608"/>
                <a:gd name="connsiteX11" fmla="*/ 5406390 w 6649344"/>
                <a:gd name="connsiteY11" fmla="*/ 2467737 h 4555608"/>
                <a:gd name="connsiteX12" fmla="*/ 5327428 w 6649344"/>
                <a:gd name="connsiteY12" fmla="*/ 2723864 h 4555608"/>
                <a:gd name="connsiteX13" fmla="*/ 5198269 w 6649344"/>
                <a:gd name="connsiteY13" fmla="*/ 2970467 h 4555608"/>
                <a:gd name="connsiteX14" fmla="*/ 5085779 w 6649344"/>
                <a:gd name="connsiteY14" fmla="*/ 3147632 h 4555608"/>
                <a:gd name="connsiteX15" fmla="*/ 4839367 w 6649344"/>
                <a:gd name="connsiteY15" fmla="*/ 3461195 h 4555608"/>
                <a:gd name="connsiteX16" fmla="*/ 4639628 w 6649344"/>
                <a:gd name="connsiteY16" fmla="*/ 3661125 h 4555608"/>
                <a:gd name="connsiteX17" fmla="*/ 4467320 w 6649344"/>
                <a:gd name="connsiteY17" fmla="*/ 3833432 h 4555608"/>
                <a:gd name="connsiteX18" fmla="*/ 4292632 w 6649344"/>
                <a:gd name="connsiteY18" fmla="*/ 4008215 h 4555608"/>
                <a:gd name="connsiteX19" fmla="*/ 3976783 w 6649344"/>
                <a:gd name="connsiteY19" fmla="*/ 4324160 h 4555608"/>
                <a:gd name="connsiteX20" fmla="*/ 3793712 w 6649344"/>
                <a:gd name="connsiteY20" fmla="*/ 4478560 h 4555608"/>
                <a:gd name="connsiteX21" fmla="*/ 3509010 w 6649344"/>
                <a:gd name="connsiteY21" fmla="*/ 4555141 h 4555608"/>
                <a:gd name="connsiteX22" fmla="*/ 2982659 w 6649344"/>
                <a:gd name="connsiteY22" fmla="*/ 4488085 h 4555608"/>
                <a:gd name="connsiteX23" fmla="*/ 2420398 w 6649344"/>
                <a:gd name="connsiteY23" fmla="*/ 4488085 h 4555608"/>
                <a:gd name="connsiteX24" fmla="*/ 2176939 w 6649344"/>
                <a:gd name="connsiteY24" fmla="*/ 4463034 h 4555608"/>
                <a:gd name="connsiteX25" fmla="*/ 1810607 w 6649344"/>
                <a:gd name="connsiteY25" fmla="*/ 4272629 h 4555608"/>
                <a:gd name="connsiteX26" fmla="*/ 1615345 w 6649344"/>
                <a:gd name="connsiteY26" fmla="*/ 3953733 h 4555608"/>
                <a:gd name="connsiteX27" fmla="*/ 1455801 w 6649344"/>
                <a:gd name="connsiteY27" fmla="*/ 3613309 h 4555608"/>
                <a:gd name="connsiteX28" fmla="*/ 1362742 w 6649344"/>
                <a:gd name="connsiteY28" fmla="*/ 3309080 h 4555608"/>
                <a:gd name="connsiteX29" fmla="*/ 1429226 w 6649344"/>
                <a:gd name="connsiteY29" fmla="*/ 2865215 h 4555608"/>
                <a:gd name="connsiteX30" fmla="*/ 1493996 w 6649344"/>
                <a:gd name="connsiteY30" fmla="*/ 2444591 h 4555608"/>
                <a:gd name="connsiteX31" fmla="*/ 1379315 w 6649344"/>
                <a:gd name="connsiteY31" fmla="*/ 2240090 h 4555608"/>
                <a:gd name="connsiteX32" fmla="*/ 1243108 w 6649344"/>
                <a:gd name="connsiteY32" fmla="*/ 2156936 h 4555608"/>
                <a:gd name="connsiteX33" fmla="*/ 929069 w 6649344"/>
                <a:gd name="connsiteY33" fmla="*/ 2075498 h 4555608"/>
                <a:gd name="connsiteX34" fmla="*/ 736282 w 6649344"/>
                <a:gd name="connsiteY34" fmla="*/ 2120360 h 4555608"/>
                <a:gd name="connsiteX35" fmla="*/ 443865 w 6649344"/>
                <a:gd name="connsiteY35" fmla="*/ 2266664 h 4555608"/>
                <a:gd name="connsiteX36" fmla="*/ 0 w 6649344"/>
                <a:gd name="connsiteY36" fmla="*/ 2592229 h 4555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649344" h="4555608">
                  <a:moveTo>
                    <a:pt x="6072569" y="0"/>
                  </a:moveTo>
                  <a:cubicBezTo>
                    <a:pt x="6092857" y="34576"/>
                    <a:pt x="6094000" y="127349"/>
                    <a:pt x="6201347" y="218218"/>
                  </a:cubicBezTo>
                  <a:cubicBezTo>
                    <a:pt x="6308789" y="309086"/>
                    <a:pt x="6430518" y="383858"/>
                    <a:pt x="6519101" y="492919"/>
                  </a:cubicBezTo>
                  <a:cubicBezTo>
                    <a:pt x="6588919" y="578834"/>
                    <a:pt x="6640449" y="679704"/>
                    <a:pt x="6648260" y="789718"/>
                  </a:cubicBezTo>
                  <a:cubicBezTo>
                    <a:pt x="6655880" y="896303"/>
                    <a:pt x="6622542" y="1000411"/>
                    <a:pt x="6574060" y="1096137"/>
                  </a:cubicBezTo>
                  <a:cubicBezTo>
                    <a:pt x="6526054" y="1191101"/>
                    <a:pt x="6463570" y="1278160"/>
                    <a:pt x="6385084" y="1349883"/>
                  </a:cubicBezTo>
                  <a:cubicBezTo>
                    <a:pt x="6309170" y="1419225"/>
                    <a:pt x="6220397" y="1472660"/>
                    <a:pt x="6126671" y="1515047"/>
                  </a:cubicBezTo>
                  <a:cubicBezTo>
                    <a:pt x="6035707" y="1556194"/>
                    <a:pt x="5940362" y="1586960"/>
                    <a:pt x="5851493" y="1632299"/>
                  </a:cubicBezTo>
                  <a:cubicBezTo>
                    <a:pt x="5787390" y="1665065"/>
                    <a:pt x="5726906" y="1705356"/>
                    <a:pt x="5679187" y="1759172"/>
                  </a:cubicBezTo>
                  <a:cubicBezTo>
                    <a:pt x="5627180" y="1817846"/>
                    <a:pt x="5593176" y="1889569"/>
                    <a:pt x="5564314" y="1962626"/>
                  </a:cubicBezTo>
                  <a:cubicBezTo>
                    <a:pt x="5527834" y="2054923"/>
                    <a:pt x="5499354" y="2149983"/>
                    <a:pt x="5470970" y="2245138"/>
                  </a:cubicBezTo>
                  <a:cubicBezTo>
                    <a:pt x="5448872" y="2319147"/>
                    <a:pt x="5426869" y="2393252"/>
                    <a:pt x="5406390" y="2467737"/>
                  </a:cubicBezTo>
                  <a:cubicBezTo>
                    <a:pt x="5382673" y="2553938"/>
                    <a:pt x="5360765" y="2640902"/>
                    <a:pt x="5327428" y="2723864"/>
                  </a:cubicBezTo>
                  <a:cubicBezTo>
                    <a:pt x="5292757" y="2810066"/>
                    <a:pt x="5246275" y="2890838"/>
                    <a:pt x="5198269" y="2970467"/>
                  </a:cubicBezTo>
                  <a:cubicBezTo>
                    <a:pt x="5162074" y="3030379"/>
                    <a:pt x="5124927" y="3089625"/>
                    <a:pt x="5085779" y="3147632"/>
                  </a:cubicBezTo>
                  <a:cubicBezTo>
                    <a:pt x="5011293" y="3258026"/>
                    <a:pt x="4929854" y="3363659"/>
                    <a:pt x="4839367" y="3461195"/>
                  </a:cubicBezTo>
                  <a:cubicBezTo>
                    <a:pt x="4775264" y="3530251"/>
                    <a:pt x="4706779" y="3595021"/>
                    <a:pt x="4639628" y="3661125"/>
                  </a:cubicBezTo>
                  <a:cubicBezTo>
                    <a:pt x="4581620" y="3717989"/>
                    <a:pt x="4524661" y="3775901"/>
                    <a:pt x="4467320" y="3833432"/>
                  </a:cubicBezTo>
                  <a:cubicBezTo>
                    <a:pt x="4409218" y="3891820"/>
                    <a:pt x="4350925" y="3949922"/>
                    <a:pt x="4292632" y="4008215"/>
                  </a:cubicBezTo>
                  <a:cubicBezTo>
                    <a:pt x="4187285" y="4113467"/>
                    <a:pt x="4082129" y="4218909"/>
                    <a:pt x="3976783" y="4324160"/>
                  </a:cubicBezTo>
                  <a:cubicBezTo>
                    <a:pt x="3920014" y="4380929"/>
                    <a:pt x="3862673" y="4437793"/>
                    <a:pt x="3793712" y="4478560"/>
                  </a:cubicBezTo>
                  <a:cubicBezTo>
                    <a:pt x="3707797" y="4529328"/>
                    <a:pt x="3608832" y="4551712"/>
                    <a:pt x="3509010" y="4555141"/>
                  </a:cubicBezTo>
                  <a:cubicBezTo>
                    <a:pt x="3331845" y="4561237"/>
                    <a:pt x="3159347" y="4506087"/>
                    <a:pt x="2982659" y="4488085"/>
                  </a:cubicBezTo>
                  <a:cubicBezTo>
                    <a:pt x="2796064" y="4469130"/>
                    <a:pt x="2608135" y="4491323"/>
                    <a:pt x="2420398" y="4488085"/>
                  </a:cubicBezTo>
                  <a:cubicBezTo>
                    <a:pt x="2338673" y="4486656"/>
                    <a:pt x="2256949" y="4480084"/>
                    <a:pt x="2176939" y="4463034"/>
                  </a:cubicBezTo>
                  <a:cubicBezTo>
                    <a:pt x="2039207" y="4433697"/>
                    <a:pt x="1908429" y="4373499"/>
                    <a:pt x="1810607" y="4272629"/>
                  </a:cubicBezTo>
                  <a:cubicBezTo>
                    <a:pt x="1723358" y="4182618"/>
                    <a:pt x="1669637" y="4067175"/>
                    <a:pt x="1615345" y="3953733"/>
                  </a:cubicBezTo>
                  <a:cubicBezTo>
                    <a:pt x="1561243" y="3840671"/>
                    <a:pt x="1505807" y="3728180"/>
                    <a:pt x="1455801" y="3613309"/>
                  </a:cubicBezTo>
                  <a:cubicBezTo>
                    <a:pt x="1413129" y="3515392"/>
                    <a:pt x="1374553" y="3414998"/>
                    <a:pt x="1362742" y="3309080"/>
                  </a:cubicBezTo>
                  <a:cubicBezTo>
                    <a:pt x="1346073" y="3158966"/>
                    <a:pt x="1384649" y="3010091"/>
                    <a:pt x="1429226" y="2865215"/>
                  </a:cubicBezTo>
                  <a:cubicBezTo>
                    <a:pt x="1471898" y="2726627"/>
                    <a:pt x="1522190" y="2585657"/>
                    <a:pt x="1493996" y="2444591"/>
                  </a:cubicBezTo>
                  <a:cubicBezTo>
                    <a:pt x="1478280" y="2365915"/>
                    <a:pt x="1439513" y="2293144"/>
                    <a:pt x="1379315" y="2240090"/>
                  </a:cubicBezTo>
                  <a:cubicBezTo>
                    <a:pt x="1339215" y="2204752"/>
                    <a:pt x="1291495" y="2179796"/>
                    <a:pt x="1243108" y="2156936"/>
                  </a:cubicBezTo>
                  <a:cubicBezTo>
                    <a:pt x="1143476" y="2110073"/>
                    <a:pt x="1038511" y="2069973"/>
                    <a:pt x="929069" y="2075498"/>
                  </a:cubicBezTo>
                  <a:cubicBezTo>
                    <a:pt x="862870" y="2078831"/>
                    <a:pt x="799052" y="2098643"/>
                    <a:pt x="736282" y="2120360"/>
                  </a:cubicBezTo>
                  <a:cubicBezTo>
                    <a:pt x="632365" y="2156365"/>
                    <a:pt x="492633" y="2168366"/>
                    <a:pt x="443865" y="2266664"/>
                  </a:cubicBezTo>
                  <a:cubicBezTo>
                    <a:pt x="229648" y="2699480"/>
                    <a:pt x="8858" y="2576036"/>
                    <a:pt x="0" y="2592229"/>
                  </a:cubicBezTo>
                </a:path>
              </a:pathLst>
            </a:custGeom>
            <a:noFill/>
            <a:ln w="12700" cap="rnd">
              <a:solidFill>
                <a:schemeClr val="bg2">
                  <a:alpha val="24000"/>
                </a:schemeClr>
              </a:solidFill>
              <a:prstDash val="lgDash"/>
              <a:round/>
            </a:ln>
          </p:spPr>
          <p:txBody>
            <a:bodyPr rtlCol="0" anchor="ctr"/>
            <a:lstStyle/>
            <a:p>
              <a:endParaRPr lang="en-US"/>
            </a:p>
          </p:txBody>
        </p:sp>
        <p:sp>
          <p:nvSpPr>
            <p:cNvPr id="20" name="Freeform: Shape 19">
              <a:extLst>
                <a:ext uri="{FF2B5EF4-FFF2-40B4-BE49-F238E27FC236}">
                  <a16:creationId xmlns:a16="http://schemas.microsoft.com/office/drawing/2014/main" id="{07A6E288-B6A5-43F5-948E-F0074B662F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8540" y="12542"/>
              <a:ext cx="8335554" cy="5823102"/>
            </a:xfrm>
            <a:custGeom>
              <a:avLst/>
              <a:gdLst>
                <a:gd name="connsiteX0" fmla="*/ 0 w 6330393"/>
                <a:gd name="connsiteY0" fmla="*/ 2249519 h 4422324"/>
                <a:gd name="connsiteX1" fmla="*/ 653129 w 6330393"/>
                <a:gd name="connsiteY1" fmla="*/ 1966532 h 4422324"/>
                <a:gd name="connsiteX2" fmla="*/ 972122 w 6330393"/>
                <a:gd name="connsiteY2" fmla="*/ 1926622 h 4422324"/>
                <a:gd name="connsiteX3" fmla="*/ 1340168 w 6330393"/>
                <a:gd name="connsiteY3" fmla="*/ 2041398 h 4422324"/>
                <a:gd name="connsiteX4" fmla="*/ 1572768 w 6330393"/>
                <a:gd name="connsiteY4" fmla="*/ 2147697 h 4422324"/>
                <a:gd name="connsiteX5" fmla="*/ 1747647 w 6330393"/>
                <a:gd name="connsiteY5" fmla="*/ 2370677 h 4422324"/>
                <a:gd name="connsiteX6" fmla="*/ 1718596 w 6330393"/>
                <a:gd name="connsiteY6" fmla="*/ 2632043 h 4422324"/>
                <a:gd name="connsiteX7" fmla="*/ 1575054 w 6330393"/>
                <a:gd name="connsiteY7" fmla="*/ 2947988 h 4422324"/>
                <a:gd name="connsiteX8" fmla="*/ 1543431 w 6330393"/>
                <a:gd name="connsiteY8" fmla="*/ 3462147 h 4422324"/>
                <a:gd name="connsiteX9" fmla="*/ 1666875 w 6330393"/>
                <a:gd name="connsiteY9" fmla="*/ 3792474 h 4422324"/>
                <a:gd name="connsiteX10" fmla="*/ 1801844 w 6330393"/>
                <a:gd name="connsiteY10" fmla="*/ 4048125 h 4422324"/>
                <a:gd name="connsiteX11" fmla="*/ 2011490 w 6330393"/>
                <a:gd name="connsiteY11" fmla="*/ 4257866 h 4422324"/>
                <a:gd name="connsiteX12" fmla="*/ 2383727 w 6330393"/>
                <a:gd name="connsiteY12" fmla="*/ 4353687 h 4422324"/>
                <a:gd name="connsiteX13" fmla="*/ 2745105 w 6330393"/>
                <a:gd name="connsiteY13" fmla="*/ 4353687 h 4422324"/>
                <a:gd name="connsiteX14" fmla="*/ 3001232 w 6330393"/>
                <a:gd name="connsiteY14" fmla="*/ 4368927 h 4422324"/>
                <a:gd name="connsiteX15" fmla="*/ 3316891 w 6330393"/>
                <a:gd name="connsiteY15" fmla="*/ 4402170 h 4422324"/>
                <a:gd name="connsiteX16" fmla="*/ 3578543 w 6330393"/>
                <a:gd name="connsiteY16" fmla="*/ 4413218 h 4422324"/>
                <a:gd name="connsiteX17" fmla="*/ 3746087 w 6330393"/>
                <a:gd name="connsiteY17" fmla="*/ 4330065 h 4422324"/>
                <a:gd name="connsiteX18" fmla="*/ 3986689 w 6330393"/>
                <a:gd name="connsiteY18" fmla="*/ 4147280 h 4422324"/>
                <a:gd name="connsiteX19" fmla="*/ 4469987 w 6330393"/>
                <a:gd name="connsiteY19" fmla="*/ 3682841 h 4422324"/>
                <a:gd name="connsiteX20" fmla="*/ 4742784 w 6330393"/>
                <a:gd name="connsiteY20" fmla="*/ 3409950 h 4422324"/>
                <a:gd name="connsiteX21" fmla="*/ 5029867 w 6330393"/>
                <a:gd name="connsiteY21" fmla="*/ 3058097 h 4422324"/>
                <a:gd name="connsiteX22" fmla="*/ 5211699 w 6330393"/>
                <a:gd name="connsiteY22" fmla="*/ 2675096 h 4422324"/>
                <a:gd name="connsiteX23" fmla="*/ 5326571 w 6330393"/>
                <a:gd name="connsiteY23" fmla="*/ 2136458 h 4422324"/>
                <a:gd name="connsiteX24" fmla="*/ 5407914 w 6330393"/>
                <a:gd name="connsiteY24" fmla="*/ 1772603 h 4422324"/>
                <a:gd name="connsiteX25" fmla="*/ 5517928 w 6330393"/>
                <a:gd name="connsiteY25" fmla="*/ 1456658 h 4422324"/>
                <a:gd name="connsiteX26" fmla="*/ 5649563 w 6330393"/>
                <a:gd name="connsiteY26" fmla="*/ 1325023 h 4422324"/>
                <a:gd name="connsiteX27" fmla="*/ 5963031 w 6330393"/>
                <a:gd name="connsiteY27" fmla="*/ 1289114 h 4422324"/>
                <a:gd name="connsiteX28" fmla="*/ 6185535 w 6330393"/>
                <a:gd name="connsiteY28" fmla="*/ 1217295 h 4422324"/>
                <a:gd name="connsiteX29" fmla="*/ 6326696 w 6330393"/>
                <a:gd name="connsiteY29" fmla="*/ 992315 h 4422324"/>
                <a:gd name="connsiteX30" fmla="*/ 6305169 w 6330393"/>
                <a:gd name="connsiteY30" fmla="*/ 824770 h 4422324"/>
                <a:gd name="connsiteX31" fmla="*/ 6156865 w 6330393"/>
                <a:gd name="connsiteY31" fmla="*/ 654844 h 4422324"/>
                <a:gd name="connsiteX32" fmla="*/ 5908072 w 6330393"/>
                <a:gd name="connsiteY32" fmla="*/ 506444 h 4422324"/>
                <a:gd name="connsiteX33" fmla="*/ 5606605 w 6330393"/>
                <a:gd name="connsiteY33" fmla="*/ 353282 h 4422324"/>
                <a:gd name="connsiteX34" fmla="*/ 5506117 w 6330393"/>
                <a:gd name="connsiteY34" fmla="*/ 164211 h 4422324"/>
                <a:gd name="connsiteX35" fmla="*/ 5598890 w 6330393"/>
                <a:gd name="connsiteY35" fmla="*/ 0 h 4422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330393" h="4422324">
                  <a:moveTo>
                    <a:pt x="0" y="2249519"/>
                  </a:moveTo>
                  <a:cubicBezTo>
                    <a:pt x="166592" y="2158746"/>
                    <a:pt x="472059" y="2022443"/>
                    <a:pt x="653129" y="1966532"/>
                  </a:cubicBezTo>
                  <a:cubicBezTo>
                    <a:pt x="756761" y="1934528"/>
                    <a:pt x="864489" y="1915573"/>
                    <a:pt x="972122" y="1926622"/>
                  </a:cubicBezTo>
                  <a:cubicBezTo>
                    <a:pt x="1100423" y="1939766"/>
                    <a:pt x="1219581" y="1994630"/>
                    <a:pt x="1340168" y="2041398"/>
                  </a:cubicBezTo>
                  <a:cubicBezTo>
                    <a:pt x="1419987" y="2072354"/>
                    <a:pt x="1501140" y="2101025"/>
                    <a:pt x="1572768" y="2147697"/>
                  </a:cubicBezTo>
                  <a:cubicBezTo>
                    <a:pt x="1654874" y="2201132"/>
                    <a:pt x="1723454" y="2276285"/>
                    <a:pt x="1747647" y="2370677"/>
                  </a:cubicBezTo>
                  <a:cubicBezTo>
                    <a:pt x="1769840" y="2457545"/>
                    <a:pt x="1750981" y="2547842"/>
                    <a:pt x="1718596" y="2632043"/>
                  </a:cubicBezTo>
                  <a:cubicBezTo>
                    <a:pt x="1676876" y="2740152"/>
                    <a:pt x="1615345" y="2839403"/>
                    <a:pt x="1575054" y="2947988"/>
                  </a:cubicBezTo>
                  <a:cubicBezTo>
                    <a:pt x="1514094" y="3112199"/>
                    <a:pt x="1505141" y="3291269"/>
                    <a:pt x="1543431" y="3462147"/>
                  </a:cubicBezTo>
                  <a:cubicBezTo>
                    <a:pt x="1569244" y="3577114"/>
                    <a:pt x="1617536" y="3685318"/>
                    <a:pt x="1666875" y="3792474"/>
                  </a:cubicBezTo>
                  <a:cubicBezTo>
                    <a:pt x="1707261" y="3880199"/>
                    <a:pt x="1748600" y="3967734"/>
                    <a:pt x="1801844" y="4048125"/>
                  </a:cubicBezTo>
                  <a:cubicBezTo>
                    <a:pt x="1857185" y="4131659"/>
                    <a:pt x="1925669" y="4206431"/>
                    <a:pt x="2011490" y="4257866"/>
                  </a:cubicBezTo>
                  <a:cubicBezTo>
                    <a:pt x="2122837" y="4324636"/>
                    <a:pt x="2253615" y="4347020"/>
                    <a:pt x="2383727" y="4353687"/>
                  </a:cubicBezTo>
                  <a:cubicBezTo>
                    <a:pt x="2504027" y="4359879"/>
                    <a:pt x="2624614" y="4351973"/>
                    <a:pt x="2745105" y="4353687"/>
                  </a:cubicBezTo>
                  <a:cubicBezTo>
                    <a:pt x="2830640" y="4354925"/>
                    <a:pt x="2915984" y="4361688"/>
                    <a:pt x="3001232" y="4368927"/>
                  </a:cubicBezTo>
                  <a:cubicBezTo>
                    <a:pt x="3106674" y="4377881"/>
                    <a:pt x="3212211" y="4386739"/>
                    <a:pt x="3316891" y="4402170"/>
                  </a:cubicBezTo>
                  <a:cubicBezTo>
                    <a:pt x="3404426" y="4415028"/>
                    <a:pt x="3493008" y="4433697"/>
                    <a:pt x="3578543" y="4413218"/>
                  </a:cubicBezTo>
                  <a:cubicBezTo>
                    <a:pt x="3639598" y="4398645"/>
                    <a:pt x="3693890" y="4365403"/>
                    <a:pt x="3746087" y="4330065"/>
                  </a:cubicBezTo>
                  <a:cubicBezTo>
                    <a:pt x="3829622" y="4273677"/>
                    <a:pt x="3909727" y="4212431"/>
                    <a:pt x="3986689" y="4147280"/>
                  </a:cubicBezTo>
                  <a:cubicBezTo>
                    <a:pt x="4157282" y="4002881"/>
                    <a:pt x="4311206" y="3840290"/>
                    <a:pt x="4469987" y="3682841"/>
                  </a:cubicBezTo>
                  <a:cubicBezTo>
                    <a:pt x="4561332" y="3592259"/>
                    <a:pt x="4653915" y="3503009"/>
                    <a:pt x="4742784" y="3409950"/>
                  </a:cubicBezTo>
                  <a:cubicBezTo>
                    <a:pt x="4847558" y="3300222"/>
                    <a:pt x="4947190" y="3185255"/>
                    <a:pt x="5029867" y="3058097"/>
                  </a:cubicBezTo>
                  <a:cubicBezTo>
                    <a:pt x="5107305" y="2939129"/>
                    <a:pt x="5168646" y="2810351"/>
                    <a:pt x="5211699" y="2675096"/>
                  </a:cubicBezTo>
                  <a:cubicBezTo>
                    <a:pt x="5267516" y="2500027"/>
                    <a:pt x="5292186" y="2317147"/>
                    <a:pt x="5326571" y="2136458"/>
                  </a:cubicBezTo>
                  <a:cubicBezTo>
                    <a:pt x="5349812" y="2014347"/>
                    <a:pt x="5378672" y="1893380"/>
                    <a:pt x="5407914" y="1772603"/>
                  </a:cubicBezTo>
                  <a:cubicBezTo>
                    <a:pt x="5434299" y="1663446"/>
                    <a:pt x="5460683" y="1552861"/>
                    <a:pt x="5517928" y="1456658"/>
                  </a:cubicBezTo>
                  <a:cubicBezTo>
                    <a:pt x="5550408" y="1402080"/>
                    <a:pt x="5592889" y="1353312"/>
                    <a:pt x="5649563" y="1325023"/>
                  </a:cubicBezTo>
                  <a:cubicBezTo>
                    <a:pt x="5744528" y="1277493"/>
                    <a:pt x="5856065" y="1296924"/>
                    <a:pt x="5963031" y="1289114"/>
                  </a:cubicBezTo>
                  <a:cubicBezTo>
                    <a:pt x="6042279" y="1283303"/>
                    <a:pt x="6120479" y="1262539"/>
                    <a:pt x="6185535" y="1217295"/>
                  </a:cubicBezTo>
                  <a:cubicBezTo>
                    <a:pt x="6261164" y="1164717"/>
                    <a:pt x="6312694" y="1083374"/>
                    <a:pt x="6326696" y="992315"/>
                  </a:cubicBezTo>
                  <a:cubicBezTo>
                    <a:pt x="6335459" y="935450"/>
                    <a:pt x="6328791" y="877253"/>
                    <a:pt x="6305169" y="824770"/>
                  </a:cubicBezTo>
                  <a:cubicBezTo>
                    <a:pt x="6273927" y="755333"/>
                    <a:pt x="6217158" y="701897"/>
                    <a:pt x="6156865" y="654844"/>
                  </a:cubicBezTo>
                  <a:cubicBezTo>
                    <a:pt x="6080379" y="595217"/>
                    <a:pt x="5996750" y="545687"/>
                    <a:pt x="5908072" y="506444"/>
                  </a:cubicBezTo>
                  <a:cubicBezTo>
                    <a:pt x="5803964" y="460343"/>
                    <a:pt x="5692807" y="426815"/>
                    <a:pt x="5606605" y="353282"/>
                  </a:cubicBezTo>
                  <a:cubicBezTo>
                    <a:pt x="5549170" y="304229"/>
                    <a:pt x="5503259" y="238887"/>
                    <a:pt x="5506117" y="164211"/>
                  </a:cubicBezTo>
                  <a:cubicBezTo>
                    <a:pt x="5508213" y="106109"/>
                    <a:pt x="5598890" y="0"/>
                    <a:pt x="5598890" y="0"/>
                  </a:cubicBezTo>
                </a:path>
              </a:pathLst>
            </a:custGeom>
            <a:noFill/>
            <a:ln w="12700" cap="rnd">
              <a:solidFill>
                <a:schemeClr val="bg2">
                  <a:alpha val="24000"/>
                </a:schemeClr>
              </a:solidFill>
              <a:prstDash val="lgDash"/>
              <a:round/>
            </a:ln>
          </p:spPr>
          <p:txBody>
            <a:bodyPr rtlCol="0" anchor="ctr"/>
            <a:lstStyle/>
            <a:p>
              <a:endParaRPr lang="en-US"/>
            </a:p>
          </p:txBody>
        </p:sp>
        <p:sp>
          <p:nvSpPr>
            <p:cNvPr id="21" name="Freeform: Shape 20">
              <a:extLst>
                <a:ext uri="{FF2B5EF4-FFF2-40B4-BE49-F238E27FC236}">
                  <a16:creationId xmlns:a16="http://schemas.microsoft.com/office/drawing/2014/main" id="{10E73585-6FEF-450D-ACF4-43753B261F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900" y="12542"/>
              <a:ext cx="3256801" cy="2769035"/>
            </a:xfrm>
            <a:custGeom>
              <a:avLst/>
              <a:gdLst>
                <a:gd name="connsiteX0" fmla="*/ 0 w 2563086"/>
                <a:gd name="connsiteY0" fmla="*/ 2102930 h 2102929"/>
                <a:gd name="connsiteX1" fmla="*/ 625888 w 2563086"/>
                <a:gd name="connsiteY1" fmla="*/ 1834229 h 2102929"/>
                <a:gd name="connsiteX2" fmla="*/ 954024 w 2563086"/>
                <a:gd name="connsiteY2" fmla="*/ 1789938 h 2102929"/>
                <a:gd name="connsiteX3" fmla="*/ 1379125 w 2563086"/>
                <a:gd name="connsiteY3" fmla="*/ 1870329 h 2102929"/>
                <a:gd name="connsiteX4" fmla="*/ 1819466 w 2563086"/>
                <a:gd name="connsiteY4" fmla="*/ 2021300 h 2102929"/>
                <a:gd name="connsiteX5" fmla="*/ 2221040 w 2563086"/>
                <a:gd name="connsiteY5" fmla="*/ 2010251 h 2102929"/>
                <a:gd name="connsiteX6" fmla="*/ 2507647 w 2563086"/>
                <a:gd name="connsiteY6" fmla="*/ 1867567 h 2102929"/>
                <a:gd name="connsiteX7" fmla="*/ 2560225 w 2563086"/>
                <a:gd name="connsiteY7" fmla="*/ 1652873 h 2102929"/>
                <a:gd name="connsiteX8" fmla="*/ 2328958 w 2563086"/>
                <a:gd name="connsiteY8" fmla="*/ 1295495 h 2102929"/>
                <a:gd name="connsiteX9" fmla="*/ 1676686 w 2563086"/>
                <a:gd name="connsiteY9" fmla="*/ 812292 h 2102929"/>
                <a:gd name="connsiteX10" fmla="*/ 1436942 w 2563086"/>
                <a:gd name="connsiteY10" fmla="*/ 669036 h 2102929"/>
                <a:gd name="connsiteX11" fmla="*/ 1157288 w 2563086"/>
                <a:gd name="connsiteY11" fmla="*/ 498634 h 2102929"/>
                <a:gd name="connsiteX12" fmla="*/ 928783 w 2563086"/>
                <a:gd name="connsiteY12" fmla="*/ 355949 h 2102929"/>
                <a:gd name="connsiteX13" fmla="*/ 649510 w 2563086"/>
                <a:gd name="connsiteY13" fmla="*/ 161639 h 2102929"/>
                <a:gd name="connsiteX14" fmla="*/ 373190 w 2563086"/>
                <a:gd name="connsiteY14" fmla="*/ 0 h 2102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63086" h="2102929">
                  <a:moveTo>
                    <a:pt x="0" y="2102930"/>
                  </a:moveTo>
                  <a:cubicBezTo>
                    <a:pt x="182499" y="1964341"/>
                    <a:pt x="402717" y="1887855"/>
                    <a:pt x="625888" y="1834229"/>
                  </a:cubicBezTo>
                  <a:cubicBezTo>
                    <a:pt x="733711" y="1808321"/>
                    <a:pt x="843248" y="1789557"/>
                    <a:pt x="954024" y="1789938"/>
                  </a:cubicBezTo>
                  <a:cubicBezTo>
                    <a:pt x="1098995" y="1790414"/>
                    <a:pt x="1241965" y="1822609"/>
                    <a:pt x="1379125" y="1870329"/>
                  </a:cubicBezTo>
                  <a:cubicBezTo>
                    <a:pt x="1526191" y="1921478"/>
                    <a:pt x="1666780" y="1992059"/>
                    <a:pt x="1819466" y="2021300"/>
                  </a:cubicBezTo>
                  <a:cubicBezTo>
                    <a:pt x="1952244" y="2046827"/>
                    <a:pt x="2088356" y="2037112"/>
                    <a:pt x="2221040" y="2010251"/>
                  </a:cubicBezTo>
                  <a:cubicBezTo>
                    <a:pt x="2329720" y="1988249"/>
                    <a:pt x="2440877" y="1954530"/>
                    <a:pt x="2507647" y="1867567"/>
                  </a:cubicBezTo>
                  <a:cubicBezTo>
                    <a:pt x="2554320" y="1806702"/>
                    <a:pt x="2570226" y="1729073"/>
                    <a:pt x="2560225" y="1652873"/>
                  </a:cubicBezTo>
                  <a:cubicBezTo>
                    <a:pt x="2541270" y="1508665"/>
                    <a:pt x="2436019" y="1396175"/>
                    <a:pt x="2328958" y="1295495"/>
                  </a:cubicBezTo>
                  <a:cubicBezTo>
                    <a:pt x="2131314" y="1109567"/>
                    <a:pt x="1908429" y="953643"/>
                    <a:pt x="1676686" y="812292"/>
                  </a:cubicBezTo>
                  <a:cubicBezTo>
                    <a:pt x="1597152" y="763810"/>
                    <a:pt x="1516856" y="716756"/>
                    <a:pt x="1436942" y="669036"/>
                  </a:cubicBezTo>
                  <a:cubicBezTo>
                    <a:pt x="1343216" y="613029"/>
                    <a:pt x="1250442" y="555498"/>
                    <a:pt x="1157288" y="498634"/>
                  </a:cubicBezTo>
                  <a:cubicBezTo>
                    <a:pt x="1080611" y="451866"/>
                    <a:pt x="1003745" y="405479"/>
                    <a:pt x="928783" y="355949"/>
                  </a:cubicBezTo>
                  <a:cubicBezTo>
                    <a:pt x="834200" y="293465"/>
                    <a:pt x="743140" y="225552"/>
                    <a:pt x="649510" y="161639"/>
                  </a:cubicBezTo>
                  <a:cubicBezTo>
                    <a:pt x="539496" y="86487"/>
                    <a:pt x="373190" y="0"/>
                    <a:pt x="373190" y="0"/>
                  </a:cubicBezTo>
                </a:path>
              </a:pathLst>
            </a:custGeom>
            <a:noFill/>
            <a:ln w="12700" cap="rnd">
              <a:solidFill>
                <a:schemeClr val="bg2">
                  <a:alpha val="24000"/>
                </a:schemeClr>
              </a:solidFill>
              <a:prstDash val="lgDash"/>
              <a:round/>
            </a:ln>
          </p:spPr>
          <p:txBody>
            <a:bodyPr rtlCol="0" anchor="ctr"/>
            <a:lstStyle/>
            <a:p>
              <a:endParaRPr lang="en-US" dirty="0"/>
            </a:p>
          </p:txBody>
        </p:sp>
        <p:sp>
          <p:nvSpPr>
            <p:cNvPr id="22" name="Freeform: Shape 21">
              <a:extLst>
                <a:ext uri="{FF2B5EF4-FFF2-40B4-BE49-F238E27FC236}">
                  <a16:creationId xmlns:a16="http://schemas.microsoft.com/office/drawing/2014/main" id="{1C001581-36A8-4337-9483-F4EF7D8ABD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88" y="0"/>
              <a:ext cx="12542" cy="12542"/>
            </a:xfrm>
            <a:custGeom>
              <a:avLst/>
              <a:gdLst/>
              <a:ahLst/>
              <a:cxnLst/>
              <a:rect l="l" t="t" r="r" b="b"/>
              <a:pathLst>
                <a:path w="9525" h="9525"/>
              </a:pathLst>
            </a:custGeom>
            <a:noFill/>
            <a:ln w="12700" cap="rnd">
              <a:solidFill>
                <a:schemeClr val="bg2">
                  <a:alpha val="24000"/>
                </a:schemeClr>
              </a:solidFill>
              <a:prstDash val="lgDash"/>
              <a:round/>
            </a:ln>
          </p:spPr>
          <p:txBody>
            <a:bodyPr rtlCol="0" anchor="ctr"/>
            <a:lstStyle/>
            <a:p>
              <a:endParaRPr lang="en-US"/>
            </a:p>
          </p:txBody>
        </p:sp>
        <p:sp>
          <p:nvSpPr>
            <p:cNvPr id="23" name="Freeform: Shape 22">
              <a:extLst>
                <a:ext uri="{FF2B5EF4-FFF2-40B4-BE49-F238E27FC236}">
                  <a16:creationId xmlns:a16="http://schemas.microsoft.com/office/drawing/2014/main" id="{C23005D3-3504-414B-8CCE-FB24909FB1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88" y="0"/>
              <a:ext cx="12542" cy="12542"/>
            </a:xfrm>
            <a:custGeom>
              <a:avLst/>
              <a:gdLst/>
              <a:ahLst/>
              <a:cxnLst/>
              <a:rect l="l" t="t" r="r" b="b"/>
              <a:pathLst>
                <a:path w="9525" h="9525"/>
              </a:pathLst>
            </a:custGeom>
            <a:noFill/>
            <a:ln w="12700" cap="rnd">
              <a:solidFill>
                <a:schemeClr val="bg2">
                  <a:alpha val="24000"/>
                </a:schemeClr>
              </a:solidFill>
              <a:prstDash val="lgDash"/>
              <a:round/>
            </a:ln>
          </p:spPr>
          <p:txBody>
            <a:bodyPr rtlCol="0" anchor="ctr"/>
            <a:lstStyle/>
            <a:p>
              <a:endParaRPr lang="en-US"/>
            </a:p>
          </p:txBody>
        </p:sp>
        <p:sp>
          <p:nvSpPr>
            <p:cNvPr id="24" name="Freeform: Shape 23">
              <a:extLst>
                <a:ext uri="{FF2B5EF4-FFF2-40B4-BE49-F238E27FC236}">
                  <a16:creationId xmlns:a16="http://schemas.microsoft.com/office/drawing/2014/main" id="{A32D3363-EEDD-4E2A-99C2-02CC29F56C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8540" y="232906"/>
              <a:ext cx="1832649" cy="1702458"/>
            </a:xfrm>
            <a:custGeom>
              <a:avLst/>
              <a:gdLst>
                <a:gd name="connsiteX0" fmla="*/ 0 w 1391796"/>
                <a:gd name="connsiteY0" fmla="*/ 1292924 h 1292923"/>
                <a:gd name="connsiteX1" fmla="*/ 696563 w 1391796"/>
                <a:gd name="connsiteY1" fmla="*/ 1150906 h 1292923"/>
                <a:gd name="connsiteX2" fmla="*/ 993934 w 1391796"/>
                <a:gd name="connsiteY2" fmla="*/ 1192435 h 1292923"/>
                <a:gd name="connsiteX3" fmla="*/ 1155097 w 1391796"/>
                <a:gd name="connsiteY3" fmla="*/ 1192435 h 1292923"/>
                <a:gd name="connsiteX4" fmla="*/ 1324547 w 1391796"/>
                <a:gd name="connsiteY4" fmla="*/ 1184148 h 1292923"/>
                <a:gd name="connsiteX5" fmla="*/ 1381030 w 1391796"/>
                <a:gd name="connsiteY5" fmla="*/ 1149191 h 1292923"/>
                <a:gd name="connsiteX6" fmla="*/ 1357789 w 1391796"/>
                <a:gd name="connsiteY6" fmla="*/ 1027843 h 1292923"/>
                <a:gd name="connsiteX7" fmla="*/ 1136809 w 1391796"/>
                <a:gd name="connsiteY7" fmla="*/ 838295 h 1292923"/>
                <a:gd name="connsiteX8" fmla="*/ 804482 w 1391796"/>
                <a:gd name="connsiteY8" fmla="*/ 595598 h 1292923"/>
                <a:gd name="connsiteX9" fmla="*/ 530352 w 1391796"/>
                <a:gd name="connsiteY9" fmla="*/ 381191 h 1292923"/>
                <a:gd name="connsiteX10" fmla="*/ 0 w 1391796"/>
                <a:gd name="connsiteY10" fmla="*/ 0 h 1292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91796" h="1292923">
                  <a:moveTo>
                    <a:pt x="0" y="1292924"/>
                  </a:moveTo>
                  <a:cubicBezTo>
                    <a:pt x="158877" y="1243108"/>
                    <a:pt x="531019" y="1138047"/>
                    <a:pt x="696563" y="1150906"/>
                  </a:cubicBezTo>
                  <a:cubicBezTo>
                    <a:pt x="796481" y="1158621"/>
                    <a:pt x="894017" y="1185863"/>
                    <a:pt x="993934" y="1192435"/>
                  </a:cubicBezTo>
                  <a:cubicBezTo>
                    <a:pt x="1047559" y="1195959"/>
                    <a:pt x="1101376" y="1192054"/>
                    <a:pt x="1155097" y="1192435"/>
                  </a:cubicBezTo>
                  <a:cubicBezTo>
                    <a:pt x="1212056" y="1192816"/>
                    <a:pt x="1269683" y="1198626"/>
                    <a:pt x="1324547" y="1184148"/>
                  </a:cubicBezTo>
                  <a:cubicBezTo>
                    <a:pt x="1346930" y="1178243"/>
                    <a:pt x="1368266" y="1168241"/>
                    <a:pt x="1381030" y="1149191"/>
                  </a:cubicBezTo>
                  <a:cubicBezTo>
                    <a:pt x="1405795" y="1112425"/>
                    <a:pt x="1383506" y="1065752"/>
                    <a:pt x="1357789" y="1027843"/>
                  </a:cubicBezTo>
                  <a:cubicBezTo>
                    <a:pt x="1302734" y="946880"/>
                    <a:pt x="1218152" y="893540"/>
                    <a:pt x="1136809" y="838295"/>
                  </a:cubicBezTo>
                  <a:cubicBezTo>
                    <a:pt x="1023271" y="761238"/>
                    <a:pt x="912971" y="679609"/>
                    <a:pt x="804482" y="595598"/>
                  </a:cubicBezTo>
                  <a:cubicBezTo>
                    <a:pt x="712756" y="524542"/>
                    <a:pt x="620459" y="454247"/>
                    <a:pt x="530352" y="381191"/>
                  </a:cubicBezTo>
                  <a:cubicBezTo>
                    <a:pt x="378809" y="258318"/>
                    <a:pt x="149733" y="125063"/>
                    <a:pt x="0" y="0"/>
                  </a:cubicBezTo>
                </a:path>
              </a:pathLst>
            </a:custGeom>
            <a:noFill/>
            <a:ln w="12700" cap="rnd">
              <a:solidFill>
                <a:schemeClr val="bg2">
                  <a:alpha val="24000"/>
                </a:schemeClr>
              </a:solidFill>
              <a:prstDash val="lgDash"/>
              <a:round/>
            </a:ln>
          </p:spPr>
          <p:txBody>
            <a:bodyPr rtlCol="0" anchor="ctr"/>
            <a:lstStyle/>
            <a:p>
              <a:endParaRPr lang="en-US"/>
            </a:p>
          </p:txBody>
        </p:sp>
        <p:sp>
          <p:nvSpPr>
            <p:cNvPr id="25" name="Freeform: Shape 24">
              <a:extLst>
                <a:ext uri="{FF2B5EF4-FFF2-40B4-BE49-F238E27FC236}">
                  <a16:creationId xmlns:a16="http://schemas.microsoft.com/office/drawing/2014/main" id="{F3320B91-B7AF-4A1C-9AA7-A888774682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4787" y="27843"/>
              <a:ext cx="2207527" cy="1610525"/>
            </a:xfrm>
            <a:custGeom>
              <a:avLst/>
              <a:gdLst>
                <a:gd name="connsiteX0" fmla="*/ 1676495 w 1676495"/>
                <a:gd name="connsiteY0" fmla="*/ 1223105 h 1223105"/>
                <a:gd name="connsiteX1" fmla="*/ 1421702 w 1676495"/>
                <a:gd name="connsiteY1" fmla="*/ 1000792 h 1223105"/>
                <a:gd name="connsiteX2" fmla="*/ 1024604 w 1676495"/>
                <a:gd name="connsiteY2" fmla="*/ 744760 h 1223105"/>
                <a:gd name="connsiteX3" fmla="*/ 444722 w 1676495"/>
                <a:gd name="connsiteY3" fmla="*/ 345758 h 1223105"/>
                <a:gd name="connsiteX4" fmla="*/ 0 w 1676495"/>
                <a:gd name="connsiteY4" fmla="*/ 0 h 12231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6495" h="1223105">
                  <a:moveTo>
                    <a:pt x="1676495" y="1223105"/>
                  </a:moveTo>
                  <a:cubicBezTo>
                    <a:pt x="1603724" y="1136523"/>
                    <a:pt x="1514094" y="1066324"/>
                    <a:pt x="1421702" y="1000792"/>
                  </a:cubicBezTo>
                  <a:cubicBezTo>
                    <a:pt x="1293209" y="909733"/>
                    <a:pt x="1158526" y="827723"/>
                    <a:pt x="1024604" y="744760"/>
                  </a:cubicBezTo>
                  <a:cubicBezTo>
                    <a:pt x="824770" y="621030"/>
                    <a:pt x="623888" y="497777"/>
                    <a:pt x="444722" y="345758"/>
                  </a:cubicBezTo>
                  <a:cubicBezTo>
                    <a:pt x="330518" y="248888"/>
                    <a:pt x="135731" y="61817"/>
                    <a:pt x="0" y="0"/>
                  </a:cubicBezTo>
                </a:path>
              </a:pathLst>
            </a:custGeom>
            <a:noFill/>
            <a:ln w="12700" cap="rnd">
              <a:solidFill>
                <a:schemeClr val="bg2">
                  <a:alpha val="24000"/>
                </a:schemeClr>
              </a:solidFill>
              <a:prstDash val="lgDash"/>
              <a:round/>
            </a:ln>
          </p:spPr>
          <p:txBody>
            <a:bodyPr rtlCol="0" anchor="ctr"/>
            <a:lstStyle/>
            <a:p>
              <a:endParaRPr lang="en-US"/>
            </a:p>
          </p:txBody>
        </p:sp>
        <p:sp>
          <p:nvSpPr>
            <p:cNvPr id="26" name="Freeform: Shape 25">
              <a:extLst>
                <a:ext uri="{FF2B5EF4-FFF2-40B4-BE49-F238E27FC236}">
                  <a16:creationId xmlns:a16="http://schemas.microsoft.com/office/drawing/2014/main" id="{C4D9CB6C-49EF-4AB1-AA5D-DAF414CADC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8540" y="1638243"/>
              <a:ext cx="2318558" cy="594242"/>
            </a:xfrm>
            <a:custGeom>
              <a:avLst/>
              <a:gdLst>
                <a:gd name="connsiteX0" fmla="*/ 0 w 1760817"/>
                <a:gd name="connsiteY0" fmla="*/ 451295 h 451294"/>
                <a:gd name="connsiteX1" fmla="*/ 335661 w 1760817"/>
                <a:gd name="connsiteY1" fmla="*/ 319373 h 451294"/>
                <a:gd name="connsiteX2" fmla="*/ 629984 w 1760817"/>
                <a:gd name="connsiteY2" fmla="*/ 264319 h 451294"/>
                <a:gd name="connsiteX3" fmla="*/ 878777 w 1760817"/>
                <a:gd name="connsiteY3" fmla="*/ 278702 h 451294"/>
                <a:gd name="connsiteX4" fmla="*/ 1024700 w 1760817"/>
                <a:gd name="connsiteY4" fmla="*/ 302609 h 451294"/>
                <a:gd name="connsiteX5" fmla="*/ 1316641 w 1760817"/>
                <a:gd name="connsiteY5" fmla="*/ 360045 h 451294"/>
                <a:gd name="connsiteX6" fmla="*/ 1527143 w 1760817"/>
                <a:gd name="connsiteY6" fmla="*/ 386334 h 451294"/>
                <a:gd name="connsiteX7" fmla="*/ 1704023 w 1760817"/>
                <a:gd name="connsiteY7" fmla="*/ 0 h 451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0817" h="451294">
                  <a:moveTo>
                    <a:pt x="0" y="451295"/>
                  </a:moveTo>
                  <a:cubicBezTo>
                    <a:pt x="77438" y="429292"/>
                    <a:pt x="257270" y="337852"/>
                    <a:pt x="335661" y="319373"/>
                  </a:cubicBezTo>
                  <a:cubicBezTo>
                    <a:pt x="433007" y="296418"/>
                    <a:pt x="530162" y="270510"/>
                    <a:pt x="629984" y="264319"/>
                  </a:cubicBezTo>
                  <a:cubicBezTo>
                    <a:pt x="713137" y="259080"/>
                    <a:pt x="796290" y="266891"/>
                    <a:pt x="878777" y="278702"/>
                  </a:cubicBezTo>
                  <a:cubicBezTo>
                    <a:pt x="927545" y="285655"/>
                    <a:pt x="976217" y="293751"/>
                    <a:pt x="1024700" y="302609"/>
                  </a:cubicBezTo>
                  <a:cubicBezTo>
                    <a:pt x="1122236" y="320516"/>
                    <a:pt x="1219581" y="339471"/>
                    <a:pt x="1316641" y="360045"/>
                  </a:cubicBezTo>
                  <a:cubicBezTo>
                    <a:pt x="1386269" y="374809"/>
                    <a:pt x="1456277" y="389763"/>
                    <a:pt x="1527143" y="386334"/>
                  </a:cubicBezTo>
                  <a:cubicBezTo>
                    <a:pt x="1592008" y="383191"/>
                    <a:pt x="1881569" y="391287"/>
                    <a:pt x="1704023" y="0"/>
                  </a:cubicBezTo>
                </a:path>
              </a:pathLst>
            </a:custGeom>
            <a:noFill/>
            <a:ln w="12700" cap="rnd">
              <a:solidFill>
                <a:schemeClr val="bg2">
                  <a:alpha val="24000"/>
                </a:schemeClr>
              </a:solidFill>
              <a:prstDash val="lgDash"/>
              <a:round/>
            </a:ln>
          </p:spPr>
          <p:txBody>
            <a:bodyPr rtlCol="0" anchor="ctr"/>
            <a:lstStyle/>
            <a:p>
              <a:endParaRPr lang="en-US"/>
            </a:p>
          </p:txBody>
        </p:sp>
        <p:sp>
          <p:nvSpPr>
            <p:cNvPr id="27" name="Freeform: Shape 26">
              <a:extLst>
                <a:ext uri="{FF2B5EF4-FFF2-40B4-BE49-F238E27FC236}">
                  <a16:creationId xmlns:a16="http://schemas.microsoft.com/office/drawing/2014/main" id="{41D14721-69D1-49E6-97E1-7C1B7E8969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6372" y="454013"/>
              <a:ext cx="256959" cy="983296"/>
            </a:xfrm>
            <a:custGeom>
              <a:avLst/>
              <a:gdLst>
                <a:gd name="connsiteX0" fmla="*/ 90011 w 267734"/>
                <a:gd name="connsiteY0" fmla="*/ 746760 h 746759"/>
                <a:gd name="connsiteX1" fmla="*/ 250603 w 267734"/>
                <a:gd name="connsiteY1" fmla="*/ 541782 h 746759"/>
                <a:gd name="connsiteX2" fmla="*/ 250603 w 267734"/>
                <a:gd name="connsiteY2" fmla="*/ 325660 h 746759"/>
                <a:gd name="connsiteX3" fmla="*/ 0 w 267734"/>
                <a:gd name="connsiteY3" fmla="*/ 0 h 746759"/>
              </a:gdLst>
              <a:ahLst/>
              <a:cxnLst>
                <a:cxn ang="0">
                  <a:pos x="connsiteX0" y="connsiteY0"/>
                </a:cxn>
                <a:cxn ang="0">
                  <a:pos x="connsiteX1" y="connsiteY1"/>
                </a:cxn>
                <a:cxn ang="0">
                  <a:pos x="connsiteX2" y="connsiteY2"/>
                </a:cxn>
                <a:cxn ang="0">
                  <a:pos x="connsiteX3" y="connsiteY3"/>
                </a:cxn>
              </a:cxnLst>
              <a:rect l="l" t="t" r="r" b="b"/>
              <a:pathLst>
                <a:path w="267734" h="746759">
                  <a:moveTo>
                    <a:pt x="90011" y="746760"/>
                  </a:moveTo>
                  <a:cubicBezTo>
                    <a:pt x="159353" y="691801"/>
                    <a:pt x="221456" y="624935"/>
                    <a:pt x="250603" y="541782"/>
                  </a:cubicBezTo>
                  <a:cubicBezTo>
                    <a:pt x="275082" y="471868"/>
                    <a:pt x="271748" y="396907"/>
                    <a:pt x="250603" y="325660"/>
                  </a:cubicBezTo>
                  <a:cubicBezTo>
                    <a:pt x="210598" y="190500"/>
                    <a:pt x="117634" y="77629"/>
                    <a:pt x="0" y="0"/>
                  </a:cubicBezTo>
                </a:path>
              </a:pathLst>
            </a:custGeom>
            <a:noFill/>
            <a:ln w="12700" cap="rnd">
              <a:solidFill>
                <a:schemeClr val="bg2">
                  <a:alpha val="24000"/>
                </a:schemeClr>
              </a:solidFill>
              <a:prstDash val="lgDash"/>
              <a:round/>
            </a:ln>
          </p:spPr>
          <p:txBody>
            <a:bodyPr rtlCol="0" anchor="ctr"/>
            <a:lstStyle/>
            <a:p>
              <a:endParaRPr lang="en-US" dirty="0"/>
            </a:p>
          </p:txBody>
        </p:sp>
        <p:sp>
          <p:nvSpPr>
            <p:cNvPr id="28" name="Freeform: Shape 27">
              <a:extLst>
                <a:ext uri="{FF2B5EF4-FFF2-40B4-BE49-F238E27FC236}">
                  <a16:creationId xmlns:a16="http://schemas.microsoft.com/office/drawing/2014/main" id="{EA32776C-ED61-40AC-AAE2-946D61FB03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3887" y="12542"/>
              <a:ext cx="6404043" cy="1673812"/>
            </a:xfrm>
            <a:custGeom>
              <a:avLst/>
              <a:gdLst>
                <a:gd name="connsiteX0" fmla="*/ 0 w 4863517"/>
                <a:gd name="connsiteY0" fmla="*/ 0 h 1271168"/>
                <a:gd name="connsiteX1" fmla="*/ 176879 w 4863517"/>
                <a:gd name="connsiteY1" fmla="*/ 115157 h 1271168"/>
                <a:gd name="connsiteX2" fmla="*/ 400812 w 4863517"/>
                <a:gd name="connsiteY2" fmla="*/ 277178 h 1271168"/>
                <a:gd name="connsiteX3" fmla="*/ 652367 w 4863517"/>
                <a:gd name="connsiteY3" fmla="*/ 421958 h 1271168"/>
                <a:gd name="connsiteX4" fmla="*/ 1110615 w 4863517"/>
                <a:gd name="connsiteY4" fmla="*/ 690848 h 1271168"/>
                <a:gd name="connsiteX5" fmla="*/ 1410843 w 4863517"/>
                <a:gd name="connsiteY5" fmla="*/ 830580 h 1271168"/>
                <a:gd name="connsiteX6" fmla="*/ 1585341 w 4863517"/>
                <a:gd name="connsiteY6" fmla="*/ 917067 h 1271168"/>
                <a:gd name="connsiteX7" fmla="*/ 1896046 w 4863517"/>
                <a:gd name="connsiteY7" fmla="*/ 1114901 h 1271168"/>
                <a:gd name="connsiteX8" fmla="*/ 2042255 w 4863517"/>
                <a:gd name="connsiteY8" fmla="*/ 1204627 h 1271168"/>
                <a:gd name="connsiteX9" fmla="*/ 2276570 w 4863517"/>
                <a:gd name="connsiteY9" fmla="*/ 1271111 h 1271168"/>
                <a:gd name="connsiteX10" fmla="*/ 2568988 w 4863517"/>
                <a:gd name="connsiteY10" fmla="*/ 1128141 h 1271168"/>
                <a:gd name="connsiteX11" fmla="*/ 2726817 w 4863517"/>
                <a:gd name="connsiteY11" fmla="*/ 882110 h 1271168"/>
                <a:gd name="connsiteX12" fmla="*/ 2861881 w 4863517"/>
                <a:gd name="connsiteY12" fmla="*/ 574929 h 1271168"/>
                <a:gd name="connsiteX13" fmla="*/ 2990660 w 4863517"/>
                <a:gd name="connsiteY13" fmla="*/ 411480 h 1271168"/>
                <a:gd name="connsiteX14" fmla="*/ 3259264 w 4863517"/>
                <a:gd name="connsiteY14" fmla="*/ 292322 h 1271168"/>
                <a:gd name="connsiteX15" fmla="*/ 3482150 w 4863517"/>
                <a:gd name="connsiteY15" fmla="*/ 325565 h 1271168"/>
                <a:gd name="connsiteX16" fmla="*/ 3824192 w 4863517"/>
                <a:gd name="connsiteY16" fmla="*/ 383762 h 1271168"/>
                <a:gd name="connsiteX17" fmla="*/ 4206145 w 4863517"/>
                <a:gd name="connsiteY17" fmla="*/ 420434 h 1271168"/>
                <a:gd name="connsiteX18" fmla="*/ 4505230 w 4863517"/>
                <a:gd name="connsiteY18" fmla="*/ 420434 h 1271168"/>
                <a:gd name="connsiteX19" fmla="*/ 4820127 w 4863517"/>
                <a:gd name="connsiteY19" fmla="*/ 349091 h 1271168"/>
                <a:gd name="connsiteX20" fmla="*/ 4863370 w 4863517"/>
                <a:gd name="connsiteY20" fmla="*/ 242316 h 1271168"/>
                <a:gd name="connsiteX21" fmla="*/ 4760691 w 4863517"/>
                <a:gd name="connsiteY21" fmla="*/ 0 h 1271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863517" h="1271168">
                  <a:moveTo>
                    <a:pt x="0" y="0"/>
                  </a:moveTo>
                  <a:cubicBezTo>
                    <a:pt x="0" y="0"/>
                    <a:pt x="110680" y="67151"/>
                    <a:pt x="176879" y="115157"/>
                  </a:cubicBezTo>
                  <a:cubicBezTo>
                    <a:pt x="251555" y="169259"/>
                    <a:pt x="323564" y="226981"/>
                    <a:pt x="400812" y="277178"/>
                  </a:cubicBezTo>
                  <a:cubicBezTo>
                    <a:pt x="481965" y="329946"/>
                    <a:pt x="568166" y="374142"/>
                    <a:pt x="652367" y="421958"/>
                  </a:cubicBezTo>
                  <a:cubicBezTo>
                    <a:pt x="806386" y="509492"/>
                    <a:pt x="953167" y="609695"/>
                    <a:pt x="1110615" y="690848"/>
                  </a:cubicBezTo>
                  <a:cubicBezTo>
                    <a:pt x="1208723" y="741426"/>
                    <a:pt x="1310450" y="784670"/>
                    <a:pt x="1410843" y="830580"/>
                  </a:cubicBezTo>
                  <a:cubicBezTo>
                    <a:pt x="1469898" y="857631"/>
                    <a:pt x="1528477" y="885635"/>
                    <a:pt x="1585341" y="917067"/>
                  </a:cubicBezTo>
                  <a:cubicBezTo>
                    <a:pt x="1692878" y="976408"/>
                    <a:pt x="1794034" y="1046417"/>
                    <a:pt x="1896046" y="1114901"/>
                  </a:cubicBezTo>
                  <a:cubicBezTo>
                    <a:pt x="1943576" y="1146810"/>
                    <a:pt x="1991773" y="1177671"/>
                    <a:pt x="2042255" y="1204627"/>
                  </a:cubicBezTo>
                  <a:cubicBezTo>
                    <a:pt x="2115217" y="1243679"/>
                    <a:pt x="2194179" y="1272635"/>
                    <a:pt x="2276570" y="1271111"/>
                  </a:cubicBezTo>
                  <a:cubicBezTo>
                    <a:pt x="2388870" y="1269111"/>
                    <a:pt x="2490597" y="1209485"/>
                    <a:pt x="2568988" y="1128141"/>
                  </a:cubicBezTo>
                  <a:cubicBezTo>
                    <a:pt x="2637092" y="1057561"/>
                    <a:pt x="2686622" y="971836"/>
                    <a:pt x="2726817" y="882110"/>
                  </a:cubicBezTo>
                  <a:cubicBezTo>
                    <a:pt x="2772632" y="779907"/>
                    <a:pt x="2807208" y="672560"/>
                    <a:pt x="2861881" y="574929"/>
                  </a:cubicBezTo>
                  <a:cubicBezTo>
                    <a:pt x="2896076" y="513969"/>
                    <a:pt x="2938558" y="457962"/>
                    <a:pt x="2990660" y="411480"/>
                  </a:cubicBezTo>
                  <a:cubicBezTo>
                    <a:pt x="3065812" y="344329"/>
                    <a:pt x="3158966" y="297466"/>
                    <a:pt x="3259264" y="292322"/>
                  </a:cubicBezTo>
                  <a:cubicBezTo>
                    <a:pt x="3334607" y="288417"/>
                    <a:pt x="3408426" y="308324"/>
                    <a:pt x="3482150" y="325565"/>
                  </a:cubicBezTo>
                  <a:cubicBezTo>
                    <a:pt x="3594830" y="351854"/>
                    <a:pt x="3709416" y="368618"/>
                    <a:pt x="3824192" y="383762"/>
                  </a:cubicBezTo>
                  <a:cubicBezTo>
                    <a:pt x="3951065" y="400431"/>
                    <a:pt x="4078319" y="415290"/>
                    <a:pt x="4206145" y="420434"/>
                  </a:cubicBezTo>
                  <a:cubicBezTo>
                    <a:pt x="4305777" y="424434"/>
                    <a:pt x="4405503" y="419957"/>
                    <a:pt x="4505230" y="420434"/>
                  </a:cubicBezTo>
                  <a:cubicBezTo>
                    <a:pt x="4619435" y="421005"/>
                    <a:pt x="4745641" y="432149"/>
                    <a:pt x="4820127" y="349091"/>
                  </a:cubicBezTo>
                  <a:cubicBezTo>
                    <a:pt x="4846701" y="319469"/>
                    <a:pt x="4861655" y="282131"/>
                    <a:pt x="4863370" y="242316"/>
                  </a:cubicBezTo>
                  <a:cubicBezTo>
                    <a:pt x="4868037" y="134493"/>
                    <a:pt x="4760691" y="0"/>
                    <a:pt x="4760691" y="0"/>
                  </a:cubicBezTo>
                </a:path>
              </a:pathLst>
            </a:custGeom>
            <a:noFill/>
            <a:ln w="12700" cap="rnd">
              <a:solidFill>
                <a:schemeClr val="bg2">
                  <a:alpha val="24000"/>
                </a:schemeClr>
              </a:solidFill>
              <a:prstDash val="lgDash"/>
              <a:round/>
            </a:ln>
          </p:spPr>
          <p:txBody>
            <a:bodyPr rtlCol="0" anchor="ctr"/>
            <a:lstStyle/>
            <a:p>
              <a:endParaRPr lang="en-US"/>
            </a:p>
          </p:txBody>
        </p:sp>
        <p:sp>
          <p:nvSpPr>
            <p:cNvPr id="29" name="Freeform: Shape 28">
              <a:extLst>
                <a:ext uri="{FF2B5EF4-FFF2-40B4-BE49-F238E27FC236}">
                  <a16:creationId xmlns:a16="http://schemas.microsoft.com/office/drawing/2014/main" id="{ACE9D8A5-BB4F-469A-A640-C4A2EB64F1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0816" y="12291"/>
              <a:ext cx="5654210" cy="1210473"/>
            </a:xfrm>
            <a:custGeom>
              <a:avLst/>
              <a:gdLst>
                <a:gd name="connsiteX0" fmla="*/ 0 w 4294060"/>
                <a:gd name="connsiteY0" fmla="*/ 190 h 919287"/>
                <a:gd name="connsiteX1" fmla="*/ 417862 w 4294060"/>
                <a:gd name="connsiteY1" fmla="*/ 274606 h 919287"/>
                <a:gd name="connsiteX2" fmla="*/ 980218 w 4294060"/>
                <a:gd name="connsiteY2" fmla="*/ 608171 h 919287"/>
                <a:gd name="connsiteX3" fmla="*/ 1473137 w 4294060"/>
                <a:gd name="connsiteY3" fmla="*/ 792480 h 919287"/>
                <a:gd name="connsiteX4" fmla="*/ 1827276 w 4294060"/>
                <a:gd name="connsiteY4" fmla="*/ 914591 h 919287"/>
                <a:gd name="connsiteX5" fmla="*/ 2119217 w 4294060"/>
                <a:gd name="connsiteY5" fmla="*/ 847535 h 919287"/>
                <a:gd name="connsiteX6" fmla="*/ 2269998 w 4294060"/>
                <a:gd name="connsiteY6" fmla="*/ 610553 h 919287"/>
                <a:gd name="connsiteX7" fmla="*/ 2413540 w 4294060"/>
                <a:gd name="connsiteY7" fmla="*/ 361569 h 919287"/>
                <a:gd name="connsiteX8" fmla="*/ 2683859 w 4294060"/>
                <a:gd name="connsiteY8" fmla="*/ 67151 h 919287"/>
                <a:gd name="connsiteX9" fmla="*/ 3030760 w 4294060"/>
                <a:gd name="connsiteY9" fmla="*/ 36005 h 919287"/>
                <a:gd name="connsiteX10" fmla="*/ 3356134 w 4294060"/>
                <a:gd name="connsiteY10" fmla="*/ 129350 h 919287"/>
                <a:gd name="connsiteX11" fmla="*/ 3674364 w 4294060"/>
                <a:gd name="connsiteY11" fmla="*/ 244221 h 919287"/>
                <a:gd name="connsiteX12" fmla="*/ 3968687 w 4294060"/>
                <a:gd name="connsiteY12" fmla="*/ 244221 h 919287"/>
                <a:gd name="connsiteX13" fmla="*/ 4157662 w 4294060"/>
                <a:gd name="connsiteY13" fmla="*/ 177165 h 919287"/>
                <a:gd name="connsiteX14" fmla="*/ 4271296 w 4294060"/>
                <a:gd name="connsiteY14" fmla="*/ 63437 h 919287"/>
                <a:gd name="connsiteX15" fmla="*/ 4294061 w 4294060"/>
                <a:gd name="connsiteY15" fmla="*/ 0 h 919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294060" h="919287">
                  <a:moveTo>
                    <a:pt x="0" y="190"/>
                  </a:moveTo>
                  <a:cubicBezTo>
                    <a:pt x="0" y="190"/>
                    <a:pt x="243745" y="162211"/>
                    <a:pt x="417862" y="274606"/>
                  </a:cubicBezTo>
                  <a:cubicBezTo>
                    <a:pt x="601408" y="393097"/>
                    <a:pt x="781145" y="518922"/>
                    <a:pt x="980218" y="608171"/>
                  </a:cubicBezTo>
                  <a:cubicBezTo>
                    <a:pt x="1140333" y="679990"/>
                    <a:pt x="1310545" y="726281"/>
                    <a:pt x="1473137" y="792480"/>
                  </a:cubicBezTo>
                  <a:cubicBezTo>
                    <a:pt x="1589532" y="839915"/>
                    <a:pt x="1702975" y="898112"/>
                    <a:pt x="1827276" y="914591"/>
                  </a:cubicBezTo>
                  <a:cubicBezTo>
                    <a:pt x="1930813" y="928307"/>
                    <a:pt x="2039207" y="913733"/>
                    <a:pt x="2119217" y="847535"/>
                  </a:cubicBezTo>
                  <a:cubicBezTo>
                    <a:pt x="2192084" y="787146"/>
                    <a:pt x="2228183" y="696278"/>
                    <a:pt x="2269998" y="610553"/>
                  </a:cubicBezTo>
                  <a:cubicBezTo>
                    <a:pt x="2312003" y="524351"/>
                    <a:pt x="2362867" y="442913"/>
                    <a:pt x="2413540" y="361569"/>
                  </a:cubicBezTo>
                  <a:cubicBezTo>
                    <a:pt x="2485835" y="245650"/>
                    <a:pt x="2562511" y="127064"/>
                    <a:pt x="2683859" y="67151"/>
                  </a:cubicBezTo>
                  <a:cubicBezTo>
                    <a:pt x="2790254" y="14573"/>
                    <a:pt x="2912935" y="16764"/>
                    <a:pt x="3030760" y="36005"/>
                  </a:cubicBezTo>
                  <a:cubicBezTo>
                    <a:pt x="3142393" y="54293"/>
                    <a:pt x="3251073" y="87344"/>
                    <a:pt x="3356134" y="129350"/>
                  </a:cubicBezTo>
                  <a:cubicBezTo>
                    <a:pt x="3461194" y="171355"/>
                    <a:pt x="3563588" y="221742"/>
                    <a:pt x="3674364" y="244221"/>
                  </a:cubicBezTo>
                  <a:cubicBezTo>
                    <a:pt x="3771233" y="263938"/>
                    <a:pt x="3871341" y="262319"/>
                    <a:pt x="3968687" y="244221"/>
                  </a:cubicBezTo>
                  <a:cubicBezTo>
                    <a:pt x="4034981" y="231839"/>
                    <a:pt x="4099941" y="211931"/>
                    <a:pt x="4157662" y="177165"/>
                  </a:cubicBezTo>
                  <a:cubicBezTo>
                    <a:pt x="4204526" y="148971"/>
                    <a:pt x="4246817" y="112300"/>
                    <a:pt x="4271296" y="63437"/>
                  </a:cubicBezTo>
                  <a:cubicBezTo>
                    <a:pt x="4286441" y="33242"/>
                    <a:pt x="4294061" y="0"/>
                    <a:pt x="4294061" y="0"/>
                  </a:cubicBezTo>
                </a:path>
              </a:pathLst>
            </a:custGeom>
            <a:noFill/>
            <a:ln w="12700" cap="rnd">
              <a:solidFill>
                <a:schemeClr val="bg2">
                  <a:alpha val="24000"/>
                </a:schemeClr>
              </a:solidFill>
              <a:prstDash val="lgDash"/>
              <a:round/>
            </a:ln>
          </p:spPr>
          <p:txBody>
            <a:bodyPr rtlCol="0" anchor="ctr"/>
            <a:lstStyle/>
            <a:p>
              <a:endParaRPr lang="en-US"/>
            </a:p>
          </p:txBody>
        </p:sp>
        <p:sp>
          <p:nvSpPr>
            <p:cNvPr id="30" name="Freeform: Shape 29">
              <a:extLst>
                <a:ext uri="{FF2B5EF4-FFF2-40B4-BE49-F238E27FC236}">
                  <a16:creationId xmlns:a16="http://schemas.microsoft.com/office/drawing/2014/main" id="{C0F8B594-AC47-4890-AA31-D4C753E4E7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34783" y="12542"/>
              <a:ext cx="3018496" cy="823906"/>
            </a:xfrm>
            <a:custGeom>
              <a:avLst/>
              <a:gdLst>
                <a:gd name="connsiteX0" fmla="*/ 0 w 2292381"/>
                <a:gd name="connsiteY0" fmla="*/ 0 h 625711"/>
                <a:gd name="connsiteX1" fmla="*/ 272415 w 2292381"/>
                <a:gd name="connsiteY1" fmla="*/ 181070 h 625711"/>
                <a:gd name="connsiteX2" fmla="*/ 651415 w 2292381"/>
                <a:gd name="connsiteY2" fmla="*/ 385000 h 625711"/>
                <a:gd name="connsiteX3" fmla="*/ 915543 w 2292381"/>
                <a:gd name="connsiteY3" fmla="*/ 514255 h 625711"/>
                <a:gd name="connsiteX4" fmla="*/ 1277303 w 2292381"/>
                <a:gd name="connsiteY4" fmla="*/ 606171 h 625711"/>
                <a:gd name="connsiteX5" fmla="*/ 1618964 w 2292381"/>
                <a:gd name="connsiteY5" fmla="*/ 606171 h 625711"/>
                <a:gd name="connsiteX6" fmla="*/ 1817084 w 2292381"/>
                <a:gd name="connsiteY6" fmla="*/ 485489 h 625711"/>
                <a:gd name="connsiteX7" fmla="*/ 1963483 w 2292381"/>
                <a:gd name="connsiteY7" fmla="*/ 313182 h 625711"/>
                <a:gd name="connsiteX8" fmla="*/ 2102739 w 2292381"/>
                <a:gd name="connsiteY8" fmla="*/ 173831 h 625711"/>
                <a:gd name="connsiteX9" fmla="*/ 2292382 w 2292381"/>
                <a:gd name="connsiteY9" fmla="*/ 0 h 625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92381" h="625711">
                  <a:moveTo>
                    <a:pt x="0" y="0"/>
                  </a:moveTo>
                  <a:cubicBezTo>
                    <a:pt x="0" y="0"/>
                    <a:pt x="152019" y="110776"/>
                    <a:pt x="272415" y="181070"/>
                  </a:cubicBezTo>
                  <a:cubicBezTo>
                    <a:pt x="396335" y="253460"/>
                    <a:pt x="524351" y="318325"/>
                    <a:pt x="651415" y="385000"/>
                  </a:cubicBezTo>
                  <a:cubicBezTo>
                    <a:pt x="738283" y="430625"/>
                    <a:pt x="824198" y="478536"/>
                    <a:pt x="915543" y="514255"/>
                  </a:cubicBezTo>
                  <a:cubicBezTo>
                    <a:pt x="1031748" y="559689"/>
                    <a:pt x="1154049" y="585788"/>
                    <a:pt x="1277303" y="606171"/>
                  </a:cubicBezTo>
                  <a:cubicBezTo>
                    <a:pt x="1391603" y="625031"/>
                    <a:pt x="1508379" y="638556"/>
                    <a:pt x="1618964" y="606171"/>
                  </a:cubicBezTo>
                  <a:cubicBezTo>
                    <a:pt x="1694307" y="584168"/>
                    <a:pt x="1760791" y="540258"/>
                    <a:pt x="1817084" y="485489"/>
                  </a:cubicBezTo>
                  <a:cubicBezTo>
                    <a:pt x="1871186" y="432911"/>
                    <a:pt x="1913287" y="369475"/>
                    <a:pt x="1963483" y="313182"/>
                  </a:cubicBezTo>
                  <a:cubicBezTo>
                    <a:pt x="2007203" y="264128"/>
                    <a:pt x="2055305" y="219361"/>
                    <a:pt x="2102739" y="173831"/>
                  </a:cubicBezTo>
                  <a:cubicBezTo>
                    <a:pt x="2170272" y="109347"/>
                    <a:pt x="2292382" y="0"/>
                    <a:pt x="2292382" y="0"/>
                  </a:cubicBezTo>
                </a:path>
              </a:pathLst>
            </a:custGeom>
            <a:noFill/>
            <a:ln w="12700" cap="rnd">
              <a:solidFill>
                <a:schemeClr val="bg2">
                  <a:alpha val="24000"/>
                </a:schemeClr>
              </a:solidFill>
              <a:prstDash val="lgDash"/>
              <a:round/>
            </a:ln>
          </p:spPr>
          <p:txBody>
            <a:bodyPr rtlCol="0" anchor="ctr"/>
            <a:lstStyle/>
            <a:p>
              <a:endParaRPr lang="en-US"/>
            </a:p>
          </p:txBody>
        </p:sp>
        <p:sp>
          <p:nvSpPr>
            <p:cNvPr id="31" name="Freeform: Shape 30">
              <a:extLst>
                <a:ext uri="{FF2B5EF4-FFF2-40B4-BE49-F238E27FC236}">
                  <a16:creationId xmlns:a16="http://schemas.microsoft.com/office/drawing/2014/main" id="{D4896A88-C10D-4F92-A493-9B42C4509C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89011" y="12542"/>
              <a:ext cx="2456863" cy="555074"/>
            </a:xfrm>
            <a:custGeom>
              <a:avLst/>
              <a:gdLst>
                <a:gd name="connsiteX0" fmla="*/ 1865852 w 1865852"/>
                <a:gd name="connsiteY0" fmla="*/ 0 h 421548"/>
                <a:gd name="connsiteX1" fmla="*/ 1535049 w 1865852"/>
                <a:gd name="connsiteY1" fmla="*/ 258699 h 421548"/>
                <a:gd name="connsiteX2" fmla="*/ 1247966 w 1865852"/>
                <a:gd name="connsiteY2" fmla="*/ 408051 h 421548"/>
                <a:gd name="connsiteX3" fmla="*/ 955072 w 1865852"/>
                <a:gd name="connsiteY3" fmla="*/ 408051 h 421548"/>
                <a:gd name="connsiteX4" fmla="*/ 596170 w 1865852"/>
                <a:gd name="connsiteY4" fmla="*/ 336233 h 421548"/>
                <a:gd name="connsiteX5" fmla="*/ 283178 w 1865852"/>
                <a:gd name="connsiteY5" fmla="*/ 186881 h 421548"/>
                <a:gd name="connsiteX6" fmla="*/ 0 w 1865852"/>
                <a:gd name="connsiteY6" fmla="*/ 0 h 421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65852" h="421548">
                  <a:moveTo>
                    <a:pt x="1865852" y="0"/>
                  </a:moveTo>
                  <a:cubicBezTo>
                    <a:pt x="1865852" y="0"/>
                    <a:pt x="1677543" y="155734"/>
                    <a:pt x="1535049" y="258699"/>
                  </a:cubicBezTo>
                  <a:cubicBezTo>
                    <a:pt x="1446752" y="322517"/>
                    <a:pt x="1353598" y="383096"/>
                    <a:pt x="1247966" y="408051"/>
                  </a:cubicBezTo>
                  <a:cubicBezTo>
                    <a:pt x="1152239" y="430625"/>
                    <a:pt x="1053084" y="420815"/>
                    <a:pt x="955072" y="408051"/>
                  </a:cubicBezTo>
                  <a:cubicBezTo>
                    <a:pt x="833723" y="392240"/>
                    <a:pt x="711803" y="376142"/>
                    <a:pt x="596170" y="336233"/>
                  </a:cubicBezTo>
                  <a:cubicBezTo>
                    <a:pt x="486728" y="298418"/>
                    <a:pt x="382715" y="246412"/>
                    <a:pt x="283178" y="186881"/>
                  </a:cubicBezTo>
                  <a:cubicBezTo>
                    <a:pt x="176213" y="122777"/>
                    <a:pt x="0" y="0"/>
                    <a:pt x="0" y="0"/>
                  </a:cubicBezTo>
                </a:path>
              </a:pathLst>
            </a:custGeom>
            <a:noFill/>
            <a:ln w="12700" cap="rnd">
              <a:solidFill>
                <a:schemeClr val="bg2">
                  <a:alpha val="24000"/>
                </a:schemeClr>
              </a:solidFill>
              <a:prstDash val="lgDash"/>
              <a:round/>
            </a:ln>
          </p:spPr>
          <p:txBody>
            <a:bodyPr rtlCol="0" anchor="ctr"/>
            <a:lstStyle/>
            <a:p>
              <a:endParaRPr lang="en-US"/>
            </a:p>
          </p:txBody>
        </p:sp>
        <p:sp>
          <p:nvSpPr>
            <p:cNvPr id="32" name="Freeform: Shape 31">
              <a:extLst>
                <a:ext uri="{FF2B5EF4-FFF2-40B4-BE49-F238E27FC236}">
                  <a16:creationId xmlns:a16="http://schemas.microsoft.com/office/drawing/2014/main" id="{84CF5861-DFA7-40AE-A060-0B06C6A1AF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27898" y="12542"/>
              <a:ext cx="1788496" cy="377822"/>
            </a:xfrm>
            <a:custGeom>
              <a:avLst/>
              <a:gdLst>
                <a:gd name="connsiteX0" fmla="*/ 0 w 1358264"/>
                <a:gd name="connsiteY0" fmla="*/ 11621 h 286935"/>
                <a:gd name="connsiteX1" fmla="*/ 200977 w 1358264"/>
                <a:gd name="connsiteY1" fmla="*/ 163830 h 286935"/>
                <a:gd name="connsiteX2" fmla="*/ 499586 w 1358264"/>
                <a:gd name="connsiteY2" fmla="*/ 258604 h 286935"/>
                <a:gd name="connsiteX3" fmla="*/ 780955 w 1358264"/>
                <a:gd name="connsiteY3" fmla="*/ 284417 h 286935"/>
                <a:gd name="connsiteX4" fmla="*/ 1027843 w 1358264"/>
                <a:gd name="connsiteY4" fmla="*/ 215456 h 286935"/>
                <a:gd name="connsiteX5" fmla="*/ 1358265 w 1358264"/>
                <a:gd name="connsiteY5" fmla="*/ 0 h 286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8264" h="286935">
                  <a:moveTo>
                    <a:pt x="0" y="11621"/>
                  </a:moveTo>
                  <a:cubicBezTo>
                    <a:pt x="0" y="11621"/>
                    <a:pt x="89249" y="104299"/>
                    <a:pt x="200977" y="163830"/>
                  </a:cubicBezTo>
                  <a:cubicBezTo>
                    <a:pt x="293465" y="213074"/>
                    <a:pt x="396812" y="237458"/>
                    <a:pt x="499586" y="258604"/>
                  </a:cubicBezTo>
                  <a:cubicBezTo>
                    <a:pt x="592360" y="277749"/>
                    <a:pt x="686752" y="293180"/>
                    <a:pt x="780955" y="284417"/>
                  </a:cubicBezTo>
                  <a:cubicBezTo>
                    <a:pt x="866584" y="276511"/>
                    <a:pt x="949166" y="250412"/>
                    <a:pt x="1027843" y="215456"/>
                  </a:cubicBezTo>
                  <a:cubicBezTo>
                    <a:pt x="1167860" y="153353"/>
                    <a:pt x="1358265" y="0"/>
                    <a:pt x="1358265" y="0"/>
                  </a:cubicBezTo>
                </a:path>
              </a:pathLst>
            </a:custGeom>
            <a:noFill/>
            <a:ln w="12700" cap="rnd">
              <a:solidFill>
                <a:schemeClr val="bg2">
                  <a:alpha val="24000"/>
                </a:schemeClr>
              </a:solidFill>
              <a:prstDash val="lgDash"/>
              <a:round/>
            </a:ln>
          </p:spPr>
          <p:txBody>
            <a:bodyPr rtlCol="0" anchor="ctr"/>
            <a:lstStyle/>
            <a:p>
              <a:endParaRPr lang="en-US"/>
            </a:p>
          </p:txBody>
        </p:sp>
        <p:sp>
          <p:nvSpPr>
            <p:cNvPr id="33" name="Freeform: Shape 32">
              <a:extLst>
                <a:ext uri="{FF2B5EF4-FFF2-40B4-BE49-F238E27FC236}">
                  <a16:creationId xmlns:a16="http://schemas.microsoft.com/office/drawing/2014/main" id="{EE6C36D3-E647-4682-BD08-FFD920926B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073095" y="12542"/>
              <a:ext cx="1173183" cy="220293"/>
            </a:xfrm>
            <a:custGeom>
              <a:avLst/>
              <a:gdLst>
                <a:gd name="connsiteX0" fmla="*/ 890969 w 890968"/>
                <a:gd name="connsiteY0" fmla="*/ 0 h 167300"/>
                <a:gd name="connsiteX1" fmla="*/ 657892 w 890968"/>
                <a:gd name="connsiteY1" fmla="*/ 143732 h 167300"/>
                <a:gd name="connsiteX2" fmla="*/ 408146 w 890968"/>
                <a:gd name="connsiteY2" fmla="*/ 160973 h 167300"/>
                <a:gd name="connsiteX3" fmla="*/ 0 w 890968"/>
                <a:gd name="connsiteY3" fmla="*/ 0 h 167300"/>
              </a:gdLst>
              <a:ahLst/>
              <a:cxnLst>
                <a:cxn ang="0">
                  <a:pos x="connsiteX0" y="connsiteY0"/>
                </a:cxn>
                <a:cxn ang="0">
                  <a:pos x="connsiteX1" y="connsiteY1"/>
                </a:cxn>
                <a:cxn ang="0">
                  <a:pos x="connsiteX2" y="connsiteY2"/>
                </a:cxn>
                <a:cxn ang="0">
                  <a:pos x="connsiteX3" y="connsiteY3"/>
                </a:cxn>
              </a:cxnLst>
              <a:rect l="l" t="t" r="r" b="b"/>
              <a:pathLst>
                <a:path w="890968" h="167300">
                  <a:moveTo>
                    <a:pt x="890969" y="0"/>
                  </a:moveTo>
                  <a:cubicBezTo>
                    <a:pt x="890969" y="0"/>
                    <a:pt x="763714" y="110585"/>
                    <a:pt x="657892" y="143732"/>
                  </a:cubicBezTo>
                  <a:cubicBezTo>
                    <a:pt x="577405" y="168974"/>
                    <a:pt x="491871" y="172593"/>
                    <a:pt x="408146" y="160973"/>
                  </a:cubicBezTo>
                  <a:cubicBezTo>
                    <a:pt x="235077" y="136970"/>
                    <a:pt x="0" y="0"/>
                    <a:pt x="0" y="0"/>
                  </a:cubicBezTo>
                </a:path>
              </a:pathLst>
            </a:custGeom>
            <a:noFill/>
            <a:ln w="12700" cap="rnd">
              <a:solidFill>
                <a:schemeClr val="bg2">
                  <a:alpha val="24000"/>
                </a:schemeClr>
              </a:solidFill>
              <a:prstDash val="lgDash"/>
              <a:round/>
            </a:ln>
          </p:spPr>
          <p:txBody>
            <a:bodyPr rtlCol="0" anchor="ctr"/>
            <a:lstStyle/>
            <a:p>
              <a:endParaRPr lang="en-US"/>
            </a:p>
          </p:txBody>
        </p:sp>
        <p:sp>
          <p:nvSpPr>
            <p:cNvPr id="34" name="Freeform: Shape 33">
              <a:extLst>
                <a:ext uri="{FF2B5EF4-FFF2-40B4-BE49-F238E27FC236}">
                  <a16:creationId xmlns:a16="http://schemas.microsoft.com/office/drawing/2014/main" id="{5468E2D8-F0C6-49FA-BEA1-F2B4B7F0E2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11911" y="706856"/>
              <a:ext cx="4728816" cy="4904604"/>
            </a:xfrm>
            <a:custGeom>
              <a:avLst/>
              <a:gdLst>
                <a:gd name="connsiteX0" fmla="*/ 904672 w 3591275"/>
                <a:gd name="connsiteY0" fmla="*/ 1758707 h 3724776"/>
                <a:gd name="connsiteX1" fmla="*/ 926199 w 3591275"/>
                <a:gd name="connsiteY1" fmla="*/ 1605545 h 3724776"/>
                <a:gd name="connsiteX2" fmla="*/ 912864 w 3591275"/>
                <a:gd name="connsiteY2" fmla="*/ 1413997 h 3724776"/>
                <a:gd name="connsiteX3" fmla="*/ 949440 w 3591275"/>
                <a:gd name="connsiteY3" fmla="*/ 1301412 h 3724776"/>
                <a:gd name="connsiteX4" fmla="*/ 1089839 w 3591275"/>
                <a:gd name="connsiteY4" fmla="*/ 1160918 h 3724776"/>
                <a:gd name="connsiteX5" fmla="*/ 1324439 w 3591275"/>
                <a:gd name="connsiteY5" fmla="*/ 973371 h 3724776"/>
                <a:gd name="connsiteX6" fmla="*/ 1609046 w 3591275"/>
                <a:gd name="connsiteY6" fmla="*/ 728102 h 3724776"/>
                <a:gd name="connsiteX7" fmla="*/ 1785926 w 3591275"/>
                <a:gd name="connsiteY7" fmla="*/ 472165 h 3724776"/>
                <a:gd name="connsiteX8" fmla="*/ 1985951 w 3591275"/>
                <a:gd name="connsiteY8" fmla="*/ 190320 h 3724776"/>
                <a:gd name="connsiteX9" fmla="*/ 2153305 w 3591275"/>
                <a:gd name="connsiteY9" fmla="*/ 67162 h 3724776"/>
                <a:gd name="connsiteX10" fmla="*/ 2466773 w 3591275"/>
                <a:gd name="connsiteY10" fmla="*/ 8488 h 3724776"/>
                <a:gd name="connsiteX11" fmla="*/ 2830247 w 3591275"/>
                <a:gd name="connsiteY11" fmla="*/ 8488 h 3724776"/>
                <a:gd name="connsiteX12" fmla="*/ 3140857 w 3591275"/>
                <a:gd name="connsiteY12" fmla="*/ 84498 h 3724776"/>
                <a:gd name="connsiteX13" fmla="*/ 3405271 w 3591275"/>
                <a:gd name="connsiteY13" fmla="*/ 216323 h 3724776"/>
                <a:gd name="connsiteX14" fmla="*/ 3515856 w 3591275"/>
                <a:gd name="connsiteY14" fmla="*/ 348150 h 3724776"/>
                <a:gd name="connsiteX15" fmla="*/ 3590818 w 3591275"/>
                <a:gd name="connsiteY15" fmla="*/ 627137 h 3724776"/>
                <a:gd name="connsiteX16" fmla="*/ 3555290 w 3591275"/>
                <a:gd name="connsiteY16" fmla="*/ 968608 h 3724776"/>
                <a:gd name="connsiteX17" fmla="*/ 3537002 w 3591275"/>
                <a:gd name="connsiteY17" fmla="*/ 1148535 h 3724776"/>
                <a:gd name="connsiteX18" fmla="*/ 3509094 w 3591275"/>
                <a:gd name="connsiteY18" fmla="*/ 1570017 h 3724776"/>
                <a:gd name="connsiteX19" fmla="*/ 3465278 w 3591275"/>
                <a:gd name="connsiteY19" fmla="*/ 1967114 h 3724776"/>
                <a:gd name="connsiteX20" fmla="*/ 3336024 w 3591275"/>
                <a:gd name="connsiteY20" fmla="*/ 2345733 h 3724776"/>
                <a:gd name="connsiteX21" fmla="*/ 3049893 w 3591275"/>
                <a:gd name="connsiteY21" fmla="*/ 2768262 h 3724776"/>
                <a:gd name="connsiteX22" fmla="*/ 2838724 w 3591275"/>
                <a:gd name="connsiteY22" fmla="*/ 2989908 h 3724776"/>
                <a:gd name="connsiteX23" fmla="*/ 2605647 w 3591275"/>
                <a:gd name="connsiteY23" fmla="*/ 3193077 h 3724776"/>
                <a:gd name="connsiteX24" fmla="*/ 2217980 w 3591275"/>
                <a:gd name="connsiteY24" fmla="*/ 3493209 h 3724776"/>
                <a:gd name="connsiteX25" fmla="*/ 1832598 w 3591275"/>
                <a:gd name="connsiteY25" fmla="*/ 3707903 h 3724776"/>
                <a:gd name="connsiteX26" fmla="*/ 1581043 w 3591275"/>
                <a:gd name="connsiteY26" fmla="*/ 3722952 h 3724776"/>
                <a:gd name="connsiteX27" fmla="*/ 1068693 w 3591275"/>
                <a:gd name="connsiteY27" fmla="*/ 3704474 h 3724776"/>
                <a:gd name="connsiteX28" fmla="*/ 852952 w 3591275"/>
                <a:gd name="connsiteY28" fmla="*/ 3704474 h 3724776"/>
                <a:gd name="connsiteX29" fmla="*/ 519482 w 3591275"/>
                <a:gd name="connsiteY29" fmla="*/ 3652562 h 3724776"/>
                <a:gd name="connsiteX30" fmla="*/ 400609 w 3591275"/>
                <a:gd name="connsiteY30" fmla="*/ 3595984 h 3724776"/>
                <a:gd name="connsiteX31" fmla="*/ 184868 w 3591275"/>
                <a:gd name="connsiteY31" fmla="*/ 3357002 h 3724776"/>
                <a:gd name="connsiteX32" fmla="*/ 59138 w 3591275"/>
                <a:gd name="connsiteY32" fmla="*/ 3101922 h 3724776"/>
                <a:gd name="connsiteX33" fmla="*/ 274 w 3591275"/>
                <a:gd name="connsiteY33" fmla="*/ 2778644 h 3724776"/>
                <a:gd name="connsiteX34" fmla="*/ 172200 w 3591275"/>
                <a:gd name="connsiteY34" fmla="*/ 2322682 h 3724776"/>
                <a:gd name="connsiteX35" fmla="*/ 446806 w 3591275"/>
                <a:gd name="connsiteY35" fmla="*/ 2095225 h 3724776"/>
                <a:gd name="connsiteX36" fmla="*/ 633686 w 3591275"/>
                <a:gd name="connsiteY36" fmla="*/ 2031693 h 3724776"/>
                <a:gd name="connsiteX37" fmla="*/ 840188 w 3591275"/>
                <a:gd name="connsiteY37" fmla="*/ 1910440 h 3724776"/>
                <a:gd name="connsiteX38" fmla="*/ 904672 w 3591275"/>
                <a:gd name="connsiteY38" fmla="*/ 1758707 h 3724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3591275" h="3724776">
                  <a:moveTo>
                    <a:pt x="904672" y="1758707"/>
                  </a:moveTo>
                  <a:cubicBezTo>
                    <a:pt x="916960" y="1708415"/>
                    <a:pt x="927056" y="1657266"/>
                    <a:pt x="926199" y="1605545"/>
                  </a:cubicBezTo>
                  <a:cubicBezTo>
                    <a:pt x="925151" y="1541251"/>
                    <a:pt x="907625" y="1478005"/>
                    <a:pt x="912864" y="1413997"/>
                  </a:cubicBezTo>
                  <a:cubicBezTo>
                    <a:pt x="916103" y="1374183"/>
                    <a:pt x="928866" y="1335702"/>
                    <a:pt x="949440" y="1301412"/>
                  </a:cubicBezTo>
                  <a:cubicBezTo>
                    <a:pt x="983730" y="1244262"/>
                    <a:pt x="1037641" y="1202733"/>
                    <a:pt x="1089839" y="1160918"/>
                  </a:cubicBezTo>
                  <a:cubicBezTo>
                    <a:pt x="1167944" y="1098339"/>
                    <a:pt x="1245382" y="1034712"/>
                    <a:pt x="1324439" y="973371"/>
                  </a:cubicBezTo>
                  <a:cubicBezTo>
                    <a:pt x="1423690" y="896313"/>
                    <a:pt x="1526179" y="822304"/>
                    <a:pt x="1609046" y="728102"/>
                  </a:cubicBezTo>
                  <a:cubicBezTo>
                    <a:pt x="1677626" y="650092"/>
                    <a:pt x="1732014" y="561033"/>
                    <a:pt x="1785926" y="472165"/>
                  </a:cubicBezTo>
                  <a:cubicBezTo>
                    <a:pt x="1845933" y="373296"/>
                    <a:pt x="1906226" y="273855"/>
                    <a:pt x="1985951" y="190320"/>
                  </a:cubicBezTo>
                  <a:cubicBezTo>
                    <a:pt x="2034242" y="139647"/>
                    <a:pt x="2089678" y="96213"/>
                    <a:pt x="2153305" y="67162"/>
                  </a:cubicBezTo>
                  <a:cubicBezTo>
                    <a:pt x="2250650" y="22680"/>
                    <a:pt x="2359616" y="15441"/>
                    <a:pt x="2466773" y="8488"/>
                  </a:cubicBezTo>
                  <a:cubicBezTo>
                    <a:pt x="2588026" y="582"/>
                    <a:pt x="2709660" y="-5800"/>
                    <a:pt x="2830247" y="8488"/>
                  </a:cubicBezTo>
                  <a:cubicBezTo>
                    <a:pt x="2936355" y="21061"/>
                    <a:pt x="3039606" y="49922"/>
                    <a:pt x="3140857" y="84498"/>
                  </a:cubicBezTo>
                  <a:cubicBezTo>
                    <a:pt x="3234868" y="116692"/>
                    <a:pt x="3328595" y="153459"/>
                    <a:pt x="3405271" y="216323"/>
                  </a:cubicBezTo>
                  <a:cubicBezTo>
                    <a:pt x="3450038" y="252995"/>
                    <a:pt x="3487281" y="297762"/>
                    <a:pt x="3515856" y="348150"/>
                  </a:cubicBezTo>
                  <a:cubicBezTo>
                    <a:pt x="3564052" y="433017"/>
                    <a:pt x="3587389" y="529505"/>
                    <a:pt x="3590818" y="627137"/>
                  </a:cubicBezTo>
                  <a:cubicBezTo>
                    <a:pt x="3594914" y="741722"/>
                    <a:pt x="3570625" y="854784"/>
                    <a:pt x="3555290" y="968608"/>
                  </a:cubicBezTo>
                  <a:cubicBezTo>
                    <a:pt x="3547194" y="1028330"/>
                    <a:pt x="3541860" y="1088433"/>
                    <a:pt x="3537002" y="1148535"/>
                  </a:cubicBezTo>
                  <a:cubicBezTo>
                    <a:pt x="3525762" y="1288839"/>
                    <a:pt x="3517856" y="1429427"/>
                    <a:pt x="3509094" y="1570017"/>
                  </a:cubicBezTo>
                  <a:cubicBezTo>
                    <a:pt x="3500712" y="1703176"/>
                    <a:pt x="3491472" y="1836431"/>
                    <a:pt x="3465278" y="1967114"/>
                  </a:cubicBezTo>
                  <a:cubicBezTo>
                    <a:pt x="3438894" y="2098464"/>
                    <a:pt x="3395365" y="2225622"/>
                    <a:pt x="3336024" y="2345733"/>
                  </a:cubicBezTo>
                  <a:cubicBezTo>
                    <a:pt x="3260491" y="2498799"/>
                    <a:pt x="3160860" y="2638436"/>
                    <a:pt x="3049893" y="2768262"/>
                  </a:cubicBezTo>
                  <a:cubicBezTo>
                    <a:pt x="2983504" y="2845891"/>
                    <a:pt x="2913114" y="2919900"/>
                    <a:pt x="2838724" y="2989908"/>
                  </a:cubicBezTo>
                  <a:cubicBezTo>
                    <a:pt x="2763667" y="3060584"/>
                    <a:pt x="2685466" y="3127830"/>
                    <a:pt x="2605647" y="3193077"/>
                  </a:cubicBezTo>
                  <a:cubicBezTo>
                    <a:pt x="2479155" y="3296613"/>
                    <a:pt x="2349044" y="3395578"/>
                    <a:pt x="2217980" y="3493209"/>
                  </a:cubicBezTo>
                  <a:cubicBezTo>
                    <a:pt x="2098441" y="3582173"/>
                    <a:pt x="1977092" y="3674375"/>
                    <a:pt x="1832598" y="3707903"/>
                  </a:cubicBezTo>
                  <a:cubicBezTo>
                    <a:pt x="1750397" y="3726953"/>
                    <a:pt x="1665530" y="3726286"/>
                    <a:pt x="1581043" y="3722952"/>
                  </a:cubicBezTo>
                  <a:cubicBezTo>
                    <a:pt x="1410260" y="3716190"/>
                    <a:pt x="1239667" y="3703712"/>
                    <a:pt x="1068693" y="3704474"/>
                  </a:cubicBezTo>
                  <a:cubicBezTo>
                    <a:pt x="996779" y="3704760"/>
                    <a:pt x="924865" y="3706665"/>
                    <a:pt x="852952" y="3704474"/>
                  </a:cubicBezTo>
                  <a:cubicBezTo>
                    <a:pt x="739890" y="3701045"/>
                    <a:pt x="626638" y="3688472"/>
                    <a:pt x="519482" y="3652562"/>
                  </a:cubicBezTo>
                  <a:cubicBezTo>
                    <a:pt x="477667" y="3638561"/>
                    <a:pt x="437567" y="3620082"/>
                    <a:pt x="400609" y="3595984"/>
                  </a:cubicBezTo>
                  <a:cubicBezTo>
                    <a:pt x="309836" y="3536929"/>
                    <a:pt x="242876" y="3448823"/>
                    <a:pt x="184868" y="3357002"/>
                  </a:cubicBezTo>
                  <a:cubicBezTo>
                    <a:pt x="134005" y="3276611"/>
                    <a:pt x="91618" y="3191267"/>
                    <a:pt x="59138" y="3101922"/>
                  </a:cubicBezTo>
                  <a:cubicBezTo>
                    <a:pt x="21324" y="2998004"/>
                    <a:pt x="-2870" y="2889039"/>
                    <a:pt x="274" y="2778644"/>
                  </a:cubicBezTo>
                  <a:cubicBezTo>
                    <a:pt x="4941" y="2612623"/>
                    <a:pt x="71045" y="2454889"/>
                    <a:pt x="172200" y="2322682"/>
                  </a:cubicBezTo>
                  <a:cubicBezTo>
                    <a:pt x="245638" y="2226670"/>
                    <a:pt x="336221" y="2143707"/>
                    <a:pt x="446806" y="2095225"/>
                  </a:cubicBezTo>
                  <a:cubicBezTo>
                    <a:pt x="507099" y="2068841"/>
                    <a:pt x="571012" y="2051982"/>
                    <a:pt x="633686" y="2031693"/>
                  </a:cubicBezTo>
                  <a:cubicBezTo>
                    <a:pt x="711696" y="2006547"/>
                    <a:pt x="789991" y="1974448"/>
                    <a:pt x="840188" y="1910440"/>
                  </a:cubicBezTo>
                  <a:cubicBezTo>
                    <a:pt x="874383" y="1866816"/>
                    <a:pt x="891433" y="1812904"/>
                    <a:pt x="904672" y="1758707"/>
                  </a:cubicBezTo>
                  <a:close/>
                </a:path>
              </a:pathLst>
            </a:custGeom>
            <a:noFill/>
            <a:ln w="12700" cap="rnd">
              <a:solidFill>
                <a:schemeClr val="bg2">
                  <a:alpha val="24000"/>
                </a:schemeClr>
              </a:solidFill>
              <a:prstDash val="lgDash"/>
              <a:round/>
            </a:ln>
          </p:spPr>
          <p:txBody>
            <a:bodyPr rtlCol="0" anchor="ctr"/>
            <a:lstStyle/>
            <a:p>
              <a:endParaRPr lang="en-US"/>
            </a:p>
          </p:txBody>
        </p:sp>
        <p:sp>
          <p:nvSpPr>
            <p:cNvPr id="35" name="Freeform: Shape 34">
              <a:extLst>
                <a:ext uri="{FF2B5EF4-FFF2-40B4-BE49-F238E27FC236}">
                  <a16:creationId xmlns:a16="http://schemas.microsoft.com/office/drawing/2014/main" id="{2455C4A6-2BD1-4862-B843-1C21691DBA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41750" y="923845"/>
              <a:ext cx="4196097" cy="4479998"/>
            </a:xfrm>
            <a:custGeom>
              <a:avLst/>
              <a:gdLst>
                <a:gd name="connsiteX0" fmla="*/ 78613 w 3186704"/>
                <a:gd name="connsiteY0" fmla="*/ 3007044 h 3402311"/>
                <a:gd name="connsiteX1" fmla="*/ 2032 w 3186704"/>
                <a:gd name="connsiteY1" fmla="*/ 2731772 h 3402311"/>
                <a:gd name="connsiteX2" fmla="*/ 21177 w 3186704"/>
                <a:gd name="connsiteY2" fmla="*/ 2545082 h 3402311"/>
                <a:gd name="connsiteX3" fmla="*/ 116903 w 3186704"/>
                <a:gd name="connsiteY3" fmla="*/ 2389443 h 3402311"/>
                <a:gd name="connsiteX4" fmla="*/ 241300 w 3186704"/>
                <a:gd name="connsiteY4" fmla="*/ 2308100 h 3402311"/>
                <a:gd name="connsiteX5" fmla="*/ 475805 w 3186704"/>
                <a:gd name="connsiteY5" fmla="*/ 2296099 h 3402311"/>
                <a:gd name="connsiteX6" fmla="*/ 664781 w 3186704"/>
                <a:gd name="connsiteY6" fmla="*/ 2336770 h 3402311"/>
                <a:gd name="connsiteX7" fmla="*/ 803560 w 3186704"/>
                <a:gd name="connsiteY7" fmla="*/ 2336770 h 3402311"/>
                <a:gd name="connsiteX8" fmla="*/ 942340 w 3186704"/>
                <a:gd name="connsiteY8" fmla="*/ 2224280 h 3402311"/>
                <a:gd name="connsiteX9" fmla="*/ 1018921 w 3186704"/>
                <a:gd name="connsiteY9" fmla="*/ 1958532 h 3402311"/>
                <a:gd name="connsiteX10" fmla="*/ 1061974 w 3186704"/>
                <a:gd name="connsiteY10" fmla="*/ 1606679 h 3402311"/>
                <a:gd name="connsiteX11" fmla="*/ 1114647 w 3186704"/>
                <a:gd name="connsiteY11" fmla="*/ 1369697 h 3402311"/>
                <a:gd name="connsiteX12" fmla="*/ 1243806 w 3186704"/>
                <a:gd name="connsiteY12" fmla="*/ 1080042 h 3402311"/>
                <a:gd name="connsiteX13" fmla="*/ 1468691 w 3186704"/>
                <a:gd name="connsiteY13" fmla="*/ 795149 h 3402311"/>
                <a:gd name="connsiteX14" fmla="*/ 1770157 w 3186704"/>
                <a:gd name="connsiteY14" fmla="*/ 452820 h 3402311"/>
                <a:gd name="connsiteX15" fmla="*/ 2082387 w 3186704"/>
                <a:gd name="connsiteY15" fmla="*/ 140400 h 3402311"/>
                <a:gd name="connsiteX16" fmla="*/ 2298890 w 3186704"/>
                <a:gd name="connsiteY16" fmla="*/ 31530 h 3402311"/>
                <a:gd name="connsiteX17" fmla="*/ 2533396 w 3186704"/>
                <a:gd name="connsiteY17" fmla="*/ 383 h 3402311"/>
                <a:gd name="connsiteX18" fmla="*/ 2796572 w 3186704"/>
                <a:gd name="connsiteY18" fmla="*/ 53056 h 3402311"/>
                <a:gd name="connsiteX19" fmla="*/ 3014313 w 3186704"/>
                <a:gd name="connsiteY19" fmla="*/ 177548 h 3402311"/>
                <a:gd name="connsiteX20" fmla="*/ 3131566 w 3186704"/>
                <a:gd name="connsiteY20" fmla="*/ 366619 h 3402311"/>
                <a:gd name="connsiteX21" fmla="*/ 3174619 w 3186704"/>
                <a:gd name="connsiteY21" fmla="*/ 610745 h 3402311"/>
                <a:gd name="connsiteX22" fmla="*/ 3168142 w 3186704"/>
                <a:gd name="connsiteY22" fmla="*/ 993460 h 3402311"/>
                <a:gd name="connsiteX23" fmla="*/ 3185763 w 3186704"/>
                <a:gd name="connsiteY23" fmla="*/ 1497141 h 3402311"/>
                <a:gd name="connsiteX24" fmla="*/ 3150806 w 3186704"/>
                <a:gd name="connsiteY24" fmla="*/ 1790892 h 3402311"/>
                <a:gd name="connsiteX25" fmla="*/ 3076130 w 3186704"/>
                <a:gd name="connsiteY25" fmla="*/ 2071404 h 3402311"/>
                <a:gd name="connsiteX26" fmla="*/ 2847435 w 3186704"/>
                <a:gd name="connsiteY26" fmla="*/ 2470216 h 3402311"/>
                <a:gd name="connsiteX27" fmla="*/ 2359374 w 3186704"/>
                <a:gd name="connsiteY27" fmla="*/ 2929701 h 3402311"/>
                <a:gd name="connsiteX28" fmla="*/ 2099723 w 3186704"/>
                <a:gd name="connsiteY28" fmla="*/ 3097056 h 3402311"/>
                <a:gd name="connsiteX29" fmla="*/ 1760537 w 3186704"/>
                <a:gd name="connsiteY29" fmla="*/ 3241359 h 3402311"/>
                <a:gd name="connsiteX30" fmla="*/ 1610518 w 3186704"/>
                <a:gd name="connsiteY30" fmla="*/ 3309463 h 3402311"/>
                <a:gd name="connsiteX31" fmla="*/ 1367059 w 3186704"/>
                <a:gd name="connsiteY31" fmla="*/ 3374138 h 3402311"/>
                <a:gd name="connsiteX32" fmla="*/ 1210183 w 3186704"/>
                <a:gd name="connsiteY32" fmla="*/ 3385663 h 3402311"/>
                <a:gd name="connsiteX33" fmla="*/ 905573 w 3186704"/>
                <a:gd name="connsiteY33" fmla="*/ 3401856 h 3402311"/>
                <a:gd name="connsiteX34" fmla="*/ 558292 w 3186704"/>
                <a:gd name="connsiteY34" fmla="*/ 3382234 h 3402311"/>
                <a:gd name="connsiteX35" fmla="*/ 467137 w 3186704"/>
                <a:gd name="connsiteY35" fmla="*/ 3363756 h 3402311"/>
                <a:gd name="connsiteX36" fmla="*/ 206343 w 3186704"/>
                <a:gd name="connsiteY36" fmla="*/ 3202117 h 3402311"/>
                <a:gd name="connsiteX37" fmla="*/ 78613 w 3186704"/>
                <a:gd name="connsiteY37" fmla="*/ 3007044 h 3402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3186704" h="3402311">
                  <a:moveTo>
                    <a:pt x="78613" y="3007044"/>
                  </a:moveTo>
                  <a:cubicBezTo>
                    <a:pt x="38512" y="2919891"/>
                    <a:pt x="9937" y="2827308"/>
                    <a:pt x="2032" y="2731772"/>
                  </a:cubicBezTo>
                  <a:cubicBezTo>
                    <a:pt x="-3207" y="2668717"/>
                    <a:pt x="1174" y="2604994"/>
                    <a:pt x="21177" y="2545082"/>
                  </a:cubicBezTo>
                  <a:cubicBezTo>
                    <a:pt x="40608" y="2486599"/>
                    <a:pt x="73469" y="2433259"/>
                    <a:pt x="116903" y="2389443"/>
                  </a:cubicBezTo>
                  <a:cubicBezTo>
                    <a:pt x="152241" y="2353725"/>
                    <a:pt x="194151" y="2325150"/>
                    <a:pt x="241300" y="2308100"/>
                  </a:cubicBezTo>
                  <a:cubicBezTo>
                    <a:pt x="315880" y="2281049"/>
                    <a:pt x="397224" y="2282668"/>
                    <a:pt x="475805" y="2296099"/>
                  </a:cubicBezTo>
                  <a:cubicBezTo>
                    <a:pt x="539337" y="2306957"/>
                    <a:pt x="601440" y="2324959"/>
                    <a:pt x="664781" y="2336770"/>
                  </a:cubicBezTo>
                  <a:cubicBezTo>
                    <a:pt x="710978" y="2345343"/>
                    <a:pt x="758412" y="2349343"/>
                    <a:pt x="803560" y="2336770"/>
                  </a:cubicBezTo>
                  <a:cubicBezTo>
                    <a:pt x="862711" y="2320292"/>
                    <a:pt x="909288" y="2276382"/>
                    <a:pt x="942340" y="2224280"/>
                  </a:cubicBezTo>
                  <a:cubicBezTo>
                    <a:pt x="992155" y="2145604"/>
                    <a:pt x="1006919" y="2051306"/>
                    <a:pt x="1018921" y="1958532"/>
                  </a:cubicBezTo>
                  <a:cubicBezTo>
                    <a:pt x="1034065" y="1841280"/>
                    <a:pt x="1043972" y="1723456"/>
                    <a:pt x="1061974" y="1606679"/>
                  </a:cubicBezTo>
                  <a:cubicBezTo>
                    <a:pt x="1074356" y="1526574"/>
                    <a:pt x="1091120" y="1447231"/>
                    <a:pt x="1114647" y="1369697"/>
                  </a:cubicBezTo>
                  <a:cubicBezTo>
                    <a:pt x="1145413" y="1268065"/>
                    <a:pt x="1187989" y="1170244"/>
                    <a:pt x="1243806" y="1080042"/>
                  </a:cubicBezTo>
                  <a:cubicBezTo>
                    <a:pt x="1307623" y="976981"/>
                    <a:pt x="1388396" y="886017"/>
                    <a:pt x="1468691" y="795149"/>
                  </a:cubicBezTo>
                  <a:cubicBezTo>
                    <a:pt x="1569466" y="681230"/>
                    <a:pt x="1670621" y="567787"/>
                    <a:pt x="1770157" y="452820"/>
                  </a:cubicBezTo>
                  <a:cubicBezTo>
                    <a:pt x="1867027" y="340997"/>
                    <a:pt x="1962277" y="226316"/>
                    <a:pt x="2082387" y="140400"/>
                  </a:cubicBezTo>
                  <a:cubicBezTo>
                    <a:pt x="2148586" y="93061"/>
                    <a:pt x="2221166" y="55437"/>
                    <a:pt x="2298890" y="31530"/>
                  </a:cubicBezTo>
                  <a:cubicBezTo>
                    <a:pt x="2374709" y="8193"/>
                    <a:pt x="2454053" y="-2189"/>
                    <a:pt x="2533396" y="383"/>
                  </a:cubicBezTo>
                  <a:cubicBezTo>
                    <a:pt x="2623312" y="3336"/>
                    <a:pt x="2711704" y="22957"/>
                    <a:pt x="2796572" y="53056"/>
                  </a:cubicBezTo>
                  <a:cubicBezTo>
                    <a:pt x="2876391" y="81345"/>
                    <a:pt x="2953544" y="118779"/>
                    <a:pt x="3014313" y="177548"/>
                  </a:cubicBezTo>
                  <a:cubicBezTo>
                    <a:pt x="3068320" y="229745"/>
                    <a:pt x="3106515" y="295753"/>
                    <a:pt x="3131566" y="366619"/>
                  </a:cubicBezTo>
                  <a:cubicBezTo>
                    <a:pt x="3159283" y="444915"/>
                    <a:pt x="3170904" y="527687"/>
                    <a:pt x="3174619" y="610745"/>
                  </a:cubicBezTo>
                  <a:cubicBezTo>
                    <a:pt x="3180334" y="738285"/>
                    <a:pt x="3167856" y="865729"/>
                    <a:pt x="3168142" y="993460"/>
                  </a:cubicBezTo>
                  <a:cubicBezTo>
                    <a:pt x="3168618" y="1161576"/>
                    <a:pt x="3191573" y="1329120"/>
                    <a:pt x="3185763" y="1497141"/>
                  </a:cubicBezTo>
                  <a:cubicBezTo>
                    <a:pt x="3182334" y="1595820"/>
                    <a:pt x="3168904" y="1693833"/>
                    <a:pt x="3150806" y="1790892"/>
                  </a:cubicBezTo>
                  <a:cubicBezTo>
                    <a:pt x="3132994" y="1886238"/>
                    <a:pt x="3109753" y="1980535"/>
                    <a:pt x="3076130" y="2071404"/>
                  </a:cubicBezTo>
                  <a:cubicBezTo>
                    <a:pt x="3022600" y="2215993"/>
                    <a:pt x="2942590" y="2348867"/>
                    <a:pt x="2847435" y="2470216"/>
                  </a:cubicBezTo>
                  <a:cubicBezTo>
                    <a:pt x="2708941" y="2646714"/>
                    <a:pt x="2538920" y="2795018"/>
                    <a:pt x="2359374" y="2929701"/>
                  </a:cubicBezTo>
                  <a:cubicBezTo>
                    <a:pt x="2276792" y="2991614"/>
                    <a:pt x="2191734" y="3050383"/>
                    <a:pt x="2099723" y="3097056"/>
                  </a:cubicBezTo>
                  <a:cubicBezTo>
                    <a:pt x="1990090" y="3152682"/>
                    <a:pt x="1872551" y="3190687"/>
                    <a:pt x="1760537" y="3241359"/>
                  </a:cubicBezTo>
                  <a:cubicBezTo>
                    <a:pt x="1710531" y="3264029"/>
                    <a:pt x="1661382" y="3288794"/>
                    <a:pt x="1610518" y="3309463"/>
                  </a:cubicBezTo>
                  <a:cubicBezTo>
                    <a:pt x="1532414" y="3341182"/>
                    <a:pt x="1450689" y="3363375"/>
                    <a:pt x="1367059" y="3374138"/>
                  </a:cubicBezTo>
                  <a:cubicBezTo>
                    <a:pt x="1315053" y="3380806"/>
                    <a:pt x="1262570" y="3382806"/>
                    <a:pt x="1210183" y="3385663"/>
                  </a:cubicBezTo>
                  <a:cubicBezTo>
                    <a:pt x="1108646" y="3391188"/>
                    <a:pt x="1007205" y="3399760"/>
                    <a:pt x="905573" y="3401856"/>
                  </a:cubicBezTo>
                  <a:cubicBezTo>
                    <a:pt x="789463" y="3404142"/>
                    <a:pt x="673354" y="3397855"/>
                    <a:pt x="558292" y="3382234"/>
                  </a:cubicBezTo>
                  <a:cubicBezTo>
                    <a:pt x="527526" y="3378043"/>
                    <a:pt x="497046" y="3372328"/>
                    <a:pt x="467137" y="3363756"/>
                  </a:cubicBezTo>
                  <a:cubicBezTo>
                    <a:pt x="367220" y="3335276"/>
                    <a:pt x="277876" y="3277555"/>
                    <a:pt x="206343" y="3202117"/>
                  </a:cubicBezTo>
                  <a:cubicBezTo>
                    <a:pt x="152527" y="3145348"/>
                    <a:pt x="111379" y="3078196"/>
                    <a:pt x="78613" y="3007044"/>
                  </a:cubicBezTo>
                  <a:close/>
                </a:path>
              </a:pathLst>
            </a:custGeom>
            <a:noFill/>
            <a:ln w="12700" cap="rnd">
              <a:solidFill>
                <a:schemeClr val="bg2">
                  <a:alpha val="24000"/>
                </a:schemeClr>
              </a:solidFill>
              <a:prstDash val="lgDash"/>
              <a:round/>
            </a:ln>
          </p:spPr>
          <p:txBody>
            <a:bodyPr rtlCol="0" anchor="ctr"/>
            <a:lstStyle/>
            <a:p>
              <a:endParaRPr lang="en-US"/>
            </a:p>
          </p:txBody>
        </p:sp>
        <p:sp>
          <p:nvSpPr>
            <p:cNvPr id="36" name="Freeform: Shape 35">
              <a:extLst>
                <a:ext uri="{FF2B5EF4-FFF2-40B4-BE49-F238E27FC236}">
                  <a16:creationId xmlns:a16="http://schemas.microsoft.com/office/drawing/2014/main" id="{F2A7A9CF-F794-4E88-84C1-9C3D3BD629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960461" y="1175713"/>
              <a:ext cx="3568552" cy="3938179"/>
            </a:xfrm>
            <a:custGeom>
              <a:avLst/>
              <a:gdLst>
                <a:gd name="connsiteX0" fmla="*/ 2179 w 2710118"/>
                <a:gd name="connsiteY0" fmla="*/ 2712895 h 2990829"/>
                <a:gd name="connsiteX1" fmla="*/ 18085 w 2710118"/>
                <a:gd name="connsiteY1" fmla="*/ 2589260 h 2990829"/>
                <a:gd name="connsiteX2" fmla="*/ 161627 w 2710118"/>
                <a:gd name="connsiteY2" fmla="*/ 2489533 h 2990829"/>
                <a:gd name="connsiteX3" fmla="*/ 384893 w 2710118"/>
                <a:gd name="connsiteY3" fmla="*/ 2559352 h 2990829"/>
                <a:gd name="connsiteX4" fmla="*/ 648069 w 2710118"/>
                <a:gd name="connsiteY4" fmla="*/ 2579259 h 2990829"/>
                <a:gd name="connsiteX5" fmla="*/ 831520 w 2710118"/>
                <a:gd name="connsiteY5" fmla="*/ 2445623 h 2990829"/>
                <a:gd name="connsiteX6" fmla="*/ 909244 w 2710118"/>
                <a:gd name="connsiteY6" fmla="*/ 2210260 h 2990829"/>
                <a:gd name="connsiteX7" fmla="*/ 975062 w 2710118"/>
                <a:gd name="connsiteY7" fmla="*/ 1771444 h 2990829"/>
                <a:gd name="connsiteX8" fmla="*/ 989064 w 2710118"/>
                <a:gd name="connsiteY8" fmla="*/ 1486170 h 2990829"/>
                <a:gd name="connsiteX9" fmla="*/ 1058882 w 2710118"/>
                <a:gd name="connsiteY9" fmla="*/ 1115171 h 2990829"/>
                <a:gd name="connsiteX10" fmla="*/ 1238333 w 2710118"/>
                <a:gd name="connsiteY10" fmla="*/ 776081 h 2990829"/>
                <a:gd name="connsiteX11" fmla="*/ 1567327 w 2710118"/>
                <a:gd name="connsiteY11" fmla="*/ 399081 h 2990829"/>
                <a:gd name="connsiteX12" fmla="*/ 1944136 w 2710118"/>
                <a:gd name="connsiteY12" fmla="*/ 85899 h 2990829"/>
                <a:gd name="connsiteX13" fmla="*/ 2167402 w 2710118"/>
                <a:gd name="connsiteY13" fmla="*/ 2079 h 2990829"/>
                <a:gd name="connsiteX14" fmla="*/ 2412671 w 2710118"/>
                <a:gd name="connsiteY14" fmla="*/ 53991 h 2990829"/>
                <a:gd name="connsiteX15" fmla="*/ 2616030 w 2710118"/>
                <a:gd name="connsiteY15" fmla="*/ 291354 h 2990829"/>
                <a:gd name="connsiteX16" fmla="*/ 2637937 w 2710118"/>
                <a:gd name="connsiteY16" fmla="*/ 724265 h 2990829"/>
                <a:gd name="connsiteX17" fmla="*/ 2691753 w 2710118"/>
                <a:gd name="connsiteY17" fmla="*/ 1117266 h 2990829"/>
                <a:gd name="connsiteX18" fmla="*/ 2705755 w 2710118"/>
                <a:gd name="connsiteY18" fmla="*/ 1476359 h 2990829"/>
                <a:gd name="connsiteX19" fmla="*/ 2616030 w 2710118"/>
                <a:gd name="connsiteY19" fmla="*/ 1859359 h 2990829"/>
                <a:gd name="connsiteX20" fmla="*/ 2404670 w 2710118"/>
                <a:gd name="connsiteY20" fmla="*/ 2250361 h 2990829"/>
                <a:gd name="connsiteX21" fmla="*/ 2198263 w 2710118"/>
                <a:gd name="connsiteY21" fmla="*/ 2456862 h 2990829"/>
                <a:gd name="connsiteX22" fmla="*/ 1724680 w 2710118"/>
                <a:gd name="connsiteY22" fmla="*/ 2757091 h 2990829"/>
                <a:gd name="connsiteX23" fmla="*/ 1327868 w 2710118"/>
                <a:gd name="connsiteY23" fmla="*/ 2810907 h 2990829"/>
                <a:gd name="connsiteX24" fmla="*/ 931057 w 2710118"/>
                <a:gd name="connsiteY24" fmla="*/ 2912634 h 2990829"/>
                <a:gd name="connsiteX25" fmla="*/ 695789 w 2710118"/>
                <a:gd name="connsiteY25" fmla="*/ 2972451 h 2990829"/>
                <a:gd name="connsiteX26" fmla="*/ 348889 w 2710118"/>
                <a:gd name="connsiteY26" fmla="*/ 2984452 h 2990829"/>
                <a:gd name="connsiteX27" fmla="*/ 73711 w 2710118"/>
                <a:gd name="connsiteY27" fmla="*/ 2882725 h 2990829"/>
                <a:gd name="connsiteX28" fmla="*/ 2179 w 2710118"/>
                <a:gd name="connsiteY28" fmla="*/ 2712895 h 2990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710118" h="2990829">
                  <a:moveTo>
                    <a:pt x="2179" y="2712895"/>
                  </a:moveTo>
                  <a:cubicBezTo>
                    <a:pt x="-2774" y="2670604"/>
                    <a:pt x="-12" y="2627551"/>
                    <a:pt x="18085" y="2589260"/>
                  </a:cubicBezTo>
                  <a:cubicBezTo>
                    <a:pt x="44755" y="2532967"/>
                    <a:pt x="99810" y="2495153"/>
                    <a:pt x="161627" y="2489533"/>
                  </a:cubicBezTo>
                  <a:cubicBezTo>
                    <a:pt x="240304" y="2482389"/>
                    <a:pt x="310312" y="2530491"/>
                    <a:pt x="384893" y="2559352"/>
                  </a:cubicBezTo>
                  <a:cubicBezTo>
                    <a:pt x="468904" y="2591832"/>
                    <a:pt x="561392" y="2603452"/>
                    <a:pt x="648069" y="2579259"/>
                  </a:cubicBezTo>
                  <a:cubicBezTo>
                    <a:pt x="723602" y="2558209"/>
                    <a:pt x="788563" y="2511346"/>
                    <a:pt x="831520" y="2445623"/>
                  </a:cubicBezTo>
                  <a:cubicBezTo>
                    <a:pt x="877050" y="2375805"/>
                    <a:pt x="893052" y="2292366"/>
                    <a:pt x="909244" y="2210260"/>
                  </a:cubicBezTo>
                  <a:cubicBezTo>
                    <a:pt x="938010" y="2064909"/>
                    <a:pt x="963156" y="1918986"/>
                    <a:pt x="975062" y="1771444"/>
                  </a:cubicBezTo>
                  <a:cubicBezTo>
                    <a:pt x="982682" y="1676575"/>
                    <a:pt x="981539" y="1581134"/>
                    <a:pt x="989064" y="1486170"/>
                  </a:cubicBezTo>
                  <a:cubicBezTo>
                    <a:pt x="998970" y="1360154"/>
                    <a:pt x="1017163" y="1234424"/>
                    <a:pt x="1058882" y="1115171"/>
                  </a:cubicBezTo>
                  <a:cubicBezTo>
                    <a:pt x="1101269" y="993822"/>
                    <a:pt x="1163848" y="880951"/>
                    <a:pt x="1238333" y="776081"/>
                  </a:cubicBezTo>
                  <a:cubicBezTo>
                    <a:pt x="1335107" y="639778"/>
                    <a:pt x="1448741" y="516906"/>
                    <a:pt x="1567327" y="399081"/>
                  </a:cubicBezTo>
                  <a:cubicBezTo>
                    <a:pt x="1683627" y="283543"/>
                    <a:pt x="1803452" y="169719"/>
                    <a:pt x="1944136" y="85899"/>
                  </a:cubicBezTo>
                  <a:cubicBezTo>
                    <a:pt x="2013383" y="44656"/>
                    <a:pt x="2087487" y="10366"/>
                    <a:pt x="2167402" y="2079"/>
                  </a:cubicBezTo>
                  <a:cubicBezTo>
                    <a:pt x="2252365" y="-6684"/>
                    <a:pt x="2337709" y="12557"/>
                    <a:pt x="2412671" y="53991"/>
                  </a:cubicBezTo>
                  <a:cubicBezTo>
                    <a:pt x="2507063" y="106092"/>
                    <a:pt x="2581263" y="189341"/>
                    <a:pt x="2616030" y="291354"/>
                  </a:cubicBezTo>
                  <a:cubicBezTo>
                    <a:pt x="2662892" y="429085"/>
                    <a:pt x="2633651" y="577770"/>
                    <a:pt x="2637937" y="724265"/>
                  </a:cubicBezTo>
                  <a:cubicBezTo>
                    <a:pt x="2641842" y="856472"/>
                    <a:pt x="2673941" y="986012"/>
                    <a:pt x="2691753" y="1117266"/>
                  </a:cubicBezTo>
                  <a:cubicBezTo>
                    <a:pt x="2707946" y="1236234"/>
                    <a:pt x="2715565" y="1356630"/>
                    <a:pt x="2705755" y="1476359"/>
                  </a:cubicBezTo>
                  <a:cubicBezTo>
                    <a:pt x="2694896" y="1607709"/>
                    <a:pt x="2662606" y="1736011"/>
                    <a:pt x="2616030" y="1859359"/>
                  </a:cubicBezTo>
                  <a:cubicBezTo>
                    <a:pt x="2563451" y="1998710"/>
                    <a:pt x="2496681" y="2133298"/>
                    <a:pt x="2404670" y="2250361"/>
                  </a:cubicBezTo>
                  <a:cubicBezTo>
                    <a:pt x="2344376" y="2327132"/>
                    <a:pt x="2272177" y="2392854"/>
                    <a:pt x="2198263" y="2456862"/>
                  </a:cubicBezTo>
                  <a:cubicBezTo>
                    <a:pt x="2054911" y="2580973"/>
                    <a:pt x="1905464" y="2703370"/>
                    <a:pt x="1724680" y="2757091"/>
                  </a:cubicBezTo>
                  <a:cubicBezTo>
                    <a:pt x="1596473" y="2795191"/>
                    <a:pt x="1460456" y="2791857"/>
                    <a:pt x="1327868" y="2810907"/>
                  </a:cubicBezTo>
                  <a:cubicBezTo>
                    <a:pt x="1192518" y="2830433"/>
                    <a:pt x="1062311" y="2873677"/>
                    <a:pt x="931057" y="2912634"/>
                  </a:cubicBezTo>
                  <a:cubicBezTo>
                    <a:pt x="853428" y="2935684"/>
                    <a:pt x="775513" y="2958259"/>
                    <a:pt x="695789" y="2972451"/>
                  </a:cubicBezTo>
                  <a:cubicBezTo>
                    <a:pt x="581203" y="2992929"/>
                    <a:pt x="464808" y="2995311"/>
                    <a:pt x="348889" y="2984452"/>
                  </a:cubicBezTo>
                  <a:cubicBezTo>
                    <a:pt x="247352" y="2974927"/>
                    <a:pt x="142006" y="2956544"/>
                    <a:pt x="73711" y="2882725"/>
                  </a:cubicBezTo>
                  <a:cubicBezTo>
                    <a:pt x="31420" y="2836434"/>
                    <a:pt x="9513" y="2775474"/>
                    <a:pt x="2179" y="2712895"/>
                  </a:cubicBezTo>
                  <a:close/>
                </a:path>
              </a:pathLst>
            </a:custGeom>
            <a:noFill/>
            <a:ln w="12700" cap="rnd">
              <a:solidFill>
                <a:schemeClr val="bg2">
                  <a:alpha val="24000"/>
                </a:schemeClr>
              </a:solidFill>
              <a:prstDash val="lgDash"/>
              <a:round/>
            </a:ln>
          </p:spPr>
          <p:txBody>
            <a:bodyPr rtlCol="0" anchor="ctr"/>
            <a:lstStyle/>
            <a:p>
              <a:endParaRPr lang="en-US"/>
            </a:p>
          </p:txBody>
        </p:sp>
        <p:sp>
          <p:nvSpPr>
            <p:cNvPr id="37" name="Freeform: Shape 36">
              <a:extLst>
                <a:ext uri="{FF2B5EF4-FFF2-40B4-BE49-F238E27FC236}">
                  <a16:creationId xmlns:a16="http://schemas.microsoft.com/office/drawing/2014/main" id="{E6165D29-B803-4DC8-89DE-8DF7B5346A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536081" y="1589661"/>
              <a:ext cx="1743551" cy="2969484"/>
            </a:xfrm>
            <a:custGeom>
              <a:avLst/>
              <a:gdLst>
                <a:gd name="connsiteX0" fmla="*/ 14495 w 1324131"/>
                <a:gd name="connsiteY0" fmla="*/ 1664146 h 2255159"/>
                <a:gd name="connsiteX1" fmla="*/ 97839 w 1324131"/>
                <a:gd name="connsiteY1" fmla="*/ 1271049 h 2255159"/>
                <a:gd name="connsiteX2" fmla="*/ 97839 w 1324131"/>
                <a:gd name="connsiteY2" fmla="*/ 991109 h 2255159"/>
                <a:gd name="connsiteX3" fmla="*/ 195756 w 1324131"/>
                <a:gd name="connsiteY3" fmla="*/ 588964 h 2255159"/>
                <a:gd name="connsiteX4" fmla="*/ 373778 w 1324131"/>
                <a:gd name="connsiteY4" fmla="*/ 336170 h 2255159"/>
                <a:gd name="connsiteX5" fmla="*/ 706867 w 1324131"/>
                <a:gd name="connsiteY5" fmla="*/ 86234 h 2255159"/>
                <a:gd name="connsiteX6" fmla="*/ 953755 w 1324131"/>
                <a:gd name="connsiteY6" fmla="*/ 33 h 2255159"/>
                <a:gd name="connsiteX7" fmla="*/ 1105965 w 1324131"/>
                <a:gd name="connsiteY7" fmla="*/ 60326 h 2255159"/>
                <a:gd name="connsiteX8" fmla="*/ 1146160 w 1324131"/>
                <a:gd name="connsiteY8" fmla="*/ 221204 h 2255159"/>
                <a:gd name="connsiteX9" fmla="*/ 1177783 w 1324131"/>
                <a:gd name="connsiteY9" fmla="*/ 448089 h 2255159"/>
                <a:gd name="connsiteX10" fmla="*/ 1281129 w 1324131"/>
                <a:gd name="connsiteY10" fmla="*/ 789941 h 2255159"/>
                <a:gd name="connsiteX11" fmla="*/ 1306942 w 1324131"/>
                <a:gd name="connsiteY11" fmla="*/ 942151 h 2255159"/>
                <a:gd name="connsiteX12" fmla="*/ 1321325 w 1324131"/>
                <a:gd name="connsiteY12" fmla="*/ 1272478 h 2255159"/>
                <a:gd name="connsiteX13" fmla="*/ 1215121 w 1324131"/>
                <a:gd name="connsiteY13" fmla="*/ 1660240 h 2255159"/>
                <a:gd name="connsiteX14" fmla="*/ 1085962 w 1324131"/>
                <a:gd name="connsiteY14" fmla="*/ 1844073 h 2255159"/>
                <a:gd name="connsiteX15" fmla="*/ 849075 w 1324131"/>
                <a:gd name="connsiteY15" fmla="*/ 2081055 h 2255159"/>
                <a:gd name="connsiteX16" fmla="*/ 445691 w 1324131"/>
                <a:gd name="connsiteY16" fmla="*/ 2254887 h 2255159"/>
                <a:gd name="connsiteX17" fmla="*/ 126985 w 1324131"/>
                <a:gd name="connsiteY17" fmla="*/ 2134205 h 2255159"/>
                <a:gd name="connsiteX18" fmla="*/ 683 w 1324131"/>
                <a:gd name="connsiteY18" fmla="*/ 1829690 h 2255159"/>
                <a:gd name="connsiteX19" fmla="*/ 14495 w 1324131"/>
                <a:gd name="connsiteY19" fmla="*/ 1664146 h 2255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24131" h="2255159">
                  <a:moveTo>
                    <a:pt x="14495" y="1664146"/>
                  </a:moveTo>
                  <a:cubicBezTo>
                    <a:pt x="40593" y="1532320"/>
                    <a:pt x="87552" y="1404780"/>
                    <a:pt x="97839" y="1271049"/>
                  </a:cubicBezTo>
                  <a:cubicBezTo>
                    <a:pt x="104982" y="1177895"/>
                    <a:pt x="94790" y="1084454"/>
                    <a:pt x="97839" y="991109"/>
                  </a:cubicBezTo>
                  <a:cubicBezTo>
                    <a:pt x="102411" y="851759"/>
                    <a:pt x="135177" y="714408"/>
                    <a:pt x="195756" y="588964"/>
                  </a:cubicBezTo>
                  <a:cubicBezTo>
                    <a:pt x="240809" y="495524"/>
                    <a:pt x="301674" y="410751"/>
                    <a:pt x="373778" y="336170"/>
                  </a:cubicBezTo>
                  <a:cubicBezTo>
                    <a:pt x="470742" y="235967"/>
                    <a:pt x="585614" y="155386"/>
                    <a:pt x="706867" y="86234"/>
                  </a:cubicBezTo>
                  <a:cubicBezTo>
                    <a:pt x="784020" y="42229"/>
                    <a:pt x="865363" y="1367"/>
                    <a:pt x="953755" y="33"/>
                  </a:cubicBezTo>
                  <a:cubicBezTo>
                    <a:pt x="1011667" y="-824"/>
                    <a:pt x="1070817" y="14892"/>
                    <a:pt x="1105965" y="60326"/>
                  </a:cubicBezTo>
                  <a:cubicBezTo>
                    <a:pt x="1140350" y="104903"/>
                    <a:pt x="1142445" y="164244"/>
                    <a:pt x="1146160" y="221204"/>
                  </a:cubicBezTo>
                  <a:cubicBezTo>
                    <a:pt x="1151113" y="297594"/>
                    <a:pt x="1160543" y="373604"/>
                    <a:pt x="1177783" y="448089"/>
                  </a:cubicBezTo>
                  <a:cubicBezTo>
                    <a:pt x="1204644" y="564199"/>
                    <a:pt x="1253888" y="673927"/>
                    <a:pt x="1281129" y="789941"/>
                  </a:cubicBezTo>
                  <a:cubicBezTo>
                    <a:pt x="1292940" y="840043"/>
                    <a:pt x="1300656" y="891097"/>
                    <a:pt x="1306942" y="942151"/>
                  </a:cubicBezTo>
                  <a:cubicBezTo>
                    <a:pt x="1320563" y="1051784"/>
                    <a:pt x="1328754" y="1162274"/>
                    <a:pt x="1321325" y="1272478"/>
                  </a:cubicBezTo>
                  <a:cubicBezTo>
                    <a:pt x="1312181" y="1407828"/>
                    <a:pt x="1279700" y="1541178"/>
                    <a:pt x="1215121" y="1660240"/>
                  </a:cubicBezTo>
                  <a:cubicBezTo>
                    <a:pt x="1179307" y="1726249"/>
                    <a:pt x="1134063" y="1786352"/>
                    <a:pt x="1085962" y="1844073"/>
                  </a:cubicBezTo>
                  <a:cubicBezTo>
                    <a:pt x="1014239" y="1930084"/>
                    <a:pt x="936610" y="2011237"/>
                    <a:pt x="849075" y="2081055"/>
                  </a:cubicBezTo>
                  <a:cubicBezTo>
                    <a:pt x="731441" y="2174972"/>
                    <a:pt x="595424" y="2249743"/>
                    <a:pt x="445691" y="2254887"/>
                  </a:cubicBezTo>
                  <a:cubicBezTo>
                    <a:pt x="326915" y="2258887"/>
                    <a:pt x="210138" y="2218882"/>
                    <a:pt x="126985" y="2134205"/>
                  </a:cubicBezTo>
                  <a:cubicBezTo>
                    <a:pt x="47642" y="2053432"/>
                    <a:pt x="5922" y="1943228"/>
                    <a:pt x="683" y="1829690"/>
                  </a:cubicBezTo>
                  <a:cubicBezTo>
                    <a:pt x="-2079" y="1774255"/>
                    <a:pt x="3732" y="1718819"/>
                    <a:pt x="14495" y="1664146"/>
                  </a:cubicBezTo>
                  <a:close/>
                </a:path>
              </a:pathLst>
            </a:custGeom>
            <a:noFill/>
            <a:ln w="12700" cap="rnd">
              <a:solidFill>
                <a:schemeClr val="bg2">
                  <a:alpha val="24000"/>
                </a:schemeClr>
              </a:solidFill>
              <a:prstDash val="lgDash"/>
              <a:round/>
            </a:ln>
          </p:spPr>
          <p:txBody>
            <a:bodyPr rtlCol="0" anchor="ctr"/>
            <a:lstStyle/>
            <a:p>
              <a:endParaRPr lang="en-US"/>
            </a:p>
          </p:txBody>
        </p:sp>
        <p:sp>
          <p:nvSpPr>
            <p:cNvPr id="38" name="Freeform: Shape 37">
              <a:extLst>
                <a:ext uri="{FF2B5EF4-FFF2-40B4-BE49-F238E27FC236}">
                  <a16:creationId xmlns:a16="http://schemas.microsoft.com/office/drawing/2014/main" id="{AFF8557F-8C51-4431-A149-896D24BDC3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56128" y="3099688"/>
              <a:ext cx="933037" cy="1078994"/>
            </a:xfrm>
            <a:custGeom>
              <a:avLst/>
              <a:gdLst>
                <a:gd name="connsiteX0" fmla="*/ 23248 w 708590"/>
                <a:gd name="connsiteY0" fmla="*/ 533652 h 819436"/>
                <a:gd name="connsiteX1" fmla="*/ 132310 w 708590"/>
                <a:gd name="connsiteY1" fmla="*/ 280859 h 819436"/>
                <a:gd name="connsiteX2" fmla="*/ 255754 w 708590"/>
                <a:gd name="connsiteY2" fmla="*/ 97026 h 819436"/>
                <a:gd name="connsiteX3" fmla="*/ 445206 w 708590"/>
                <a:gd name="connsiteY3" fmla="*/ 2253 h 819436"/>
                <a:gd name="connsiteX4" fmla="*/ 597415 w 708590"/>
                <a:gd name="connsiteY4" fmla="*/ 33875 h 819436"/>
                <a:gd name="connsiteX5" fmla="*/ 703619 w 708590"/>
                <a:gd name="connsiteY5" fmla="*/ 214851 h 819436"/>
                <a:gd name="connsiteX6" fmla="*/ 686379 w 708590"/>
                <a:gd name="connsiteY6" fmla="*/ 418781 h 819436"/>
                <a:gd name="connsiteX7" fmla="*/ 585890 w 708590"/>
                <a:gd name="connsiteY7" fmla="*/ 616996 h 819436"/>
                <a:gd name="connsiteX8" fmla="*/ 347574 w 708590"/>
                <a:gd name="connsiteY8" fmla="*/ 780731 h 819436"/>
                <a:gd name="connsiteX9" fmla="*/ 166695 w 708590"/>
                <a:gd name="connsiteY9" fmla="*/ 818069 h 819436"/>
                <a:gd name="connsiteX10" fmla="*/ 14485 w 708590"/>
                <a:gd name="connsiteY10" fmla="*/ 720438 h 819436"/>
                <a:gd name="connsiteX11" fmla="*/ 23248 w 708590"/>
                <a:gd name="connsiteY11" fmla="*/ 533652 h 819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08590" h="819436">
                  <a:moveTo>
                    <a:pt x="23248" y="533652"/>
                  </a:moveTo>
                  <a:cubicBezTo>
                    <a:pt x="51728" y="446213"/>
                    <a:pt x="90685" y="362869"/>
                    <a:pt x="132310" y="280859"/>
                  </a:cubicBezTo>
                  <a:cubicBezTo>
                    <a:pt x="166028" y="214470"/>
                    <a:pt x="202223" y="148461"/>
                    <a:pt x="255754" y="97026"/>
                  </a:cubicBezTo>
                  <a:cubicBezTo>
                    <a:pt x="307855" y="46925"/>
                    <a:pt x="373578" y="11587"/>
                    <a:pt x="445206" y="2253"/>
                  </a:cubicBezTo>
                  <a:cubicBezTo>
                    <a:pt x="498546" y="-4701"/>
                    <a:pt x="552743" y="4062"/>
                    <a:pt x="597415" y="33875"/>
                  </a:cubicBezTo>
                  <a:cubicBezTo>
                    <a:pt x="657708" y="74071"/>
                    <a:pt x="691617" y="142937"/>
                    <a:pt x="703619" y="214851"/>
                  </a:cubicBezTo>
                  <a:cubicBezTo>
                    <a:pt x="715049" y="282954"/>
                    <a:pt x="705715" y="352296"/>
                    <a:pt x="686379" y="418781"/>
                  </a:cubicBezTo>
                  <a:cubicBezTo>
                    <a:pt x="665519" y="490790"/>
                    <a:pt x="634182" y="559846"/>
                    <a:pt x="585890" y="616996"/>
                  </a:cubicBezTo>
                  <a:cubicBezTo>
                    <a:pt x="523025" y="691386"/>
                    <a:pt x="437395" y="742155"/>
                    <a:pt x="347574" y="780731"/>
                  </a:cubicBezTo>
                  <a:cubicBezTo>
                    <a:pt x="289758" y="805591"/>
                    <a:pt x="228988" y="824831"/>
                    <a:pt x="166695" y="818069"/>
                  </a:cubicBezTo>
                  <a:cubicBezTo>
                    <a:pt x="102496" y="811115"/>
                    <a:pt x="41631" y="778445"/>
                    <a:pt x="14485" y="720438"/>
                  </a:cubicBezTo>
                  <a:cubicBezTo>
                    <a:pt x="-12661" y="662145"/>
                    <a:pt x="3055" y="595660"/>
                    <a:pt x="23248" y="533652"/>
                  </a:cubicBezTo>
                  <a:close/>
                </a:path>
              </a:pathLst>
            </a:custGeom>
            <a:noFill/>
            <a:ln w="12700" cap="rnd">
              <a:solidFill>
                <a:schemeClr val="bg2">
                  <a:alpha val="24000"/>
                </a:schemeClr>
              </a:solidFill>
              <a:prstDash val="lgDash"/>
              <a:round/>
            </a:ln>
          </p:spPr>
          <p:txBody>
            <a:bodyPr rtlCol="0" anchor="ctr"/>
            <a:lstStyle/>
            <a:p>
              <a:endParaRPr lang="en-US"/>
            </a:p>
          </p:txBody>
        </p:sp>
        <p:sp>
          <p:nvSpPr>
            <p:cNvPr id="39" name="Freeform: Shape 38">
              <a:extLst>
                <a:ext uri="{FF2B5EF4-FFF2-40B4-BE49-F238E27FC236}">
                  <a16:creationId xmlns:a16="http://schemas.microsoft.com/office/drawing/2014/main" id="{DCA02EEE-CFE2-4F57-9101-07A45870D1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21413" y="2153126"/>
              <a:ext cx="562062" cy="821426"/>
            </a:xfrm>
            <a:custGeom>
              <a:avLst/>
              <a:gdLst>
                <a:gd name="connsiteX0" fmla="*/ 149850 w 426855"/>
                <a:gd name="connsiteY0" fmla="*/ 546425 h 623828"/>
                <a:gd name="connsiteX1" fmla="*/ 209667 w 426855"/>
                <a:gd name="connsiteY1" fmla="*/ 590336 h 623828"/>
                <a:gd name="connsiteX2" fmla="*/ 285391 w 426855"/>
                <a:gd name="connsiteY2" fmla="*/ 622244 h 623828"/>
                <a:gd name="connsiteX3" fmla="*/ 393024 w 426855"/>
                <a:gd name="connsiteY3" fmla="*/ 584335 h 623828"/>
                <a:gd name="connsiteX4" fmla="*/ 420932 w 426855"/>
                <a:gd name="connsiteY4" fmla="*/ 446699 h 623828"/>
                <a:gd name="connsiteX5" fmla="*/ 420932 w 426855"/>
                <a:gd name="connsiteY5" fmla="*/ 227243 h 623828"/>
                <a:gd name="connsiteX6" fmla="*/ 341208 w 426855"/>
                <a:gd name="connsiteY6" fmla="*/ 59698 h 623828"/>
                <a:gd name="connsiteX7" fmla="*/ 273390 w 426855"/>
                <a:gd name="connsiteY7" fmla="*/ 11787 h 623828"/>
                <a:gd name="connsiteX8" fmla="*/ 4213 w 426855"/>
                <a:gd name="connsiteY8" fmla="*/ 229243 h 623828"/>
                <a:gd name="connsiteX9" fmla="*/ 58029 w 426855"/>
                <a:gd name="connsiteY9" fmla="*/ 458605 h 623828"/>
                <a:gd name="connsiteX10" fmla="*/ 149850 w 426855"/>
                <a:gd name="connsiteY10" fmla="*/ 546425 h 623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6855" h="623828">
                  <a:moveTo>
                    <a:pt x="149850" y="546425"/>
                  </a:moveTo>
                  <a:cubicBezTo>
                    <a:pt x="169186" y="561856"/>
                    <a:pt x="188807" y="577001"/>
                    <a:pt x="209667" y="590336"/>
                  </a:cubicBezTo>
                  <a:cubicBezTo>
                    <a:pt x="233004" y="605290"/>
                    <a:pt x="258054" y="617958"/>
                    <a:pt x="285391" y="622244"/>
                  </a:cubicBezTo>
                  <a:cubicBezTo>
                    <a:pt x="325777" y="628531"/>
                    <a:pt x="367687" y="616148"/>
                    <a:pt x="393024" y="584335"/>
                  </a:cubicBezTo>
                  <a:cubicBezTo>
                    <a:pt x="422932" y="546902"/>
                    <a:pt x="419884" y="495467"/>
                    <a:pt x="420932" y="446699"/>
                  </a:cubicBezTo>
                  <a:cubicBezTo>
                    <a:pt x="422551" y="373166"/>
                    <a:pt x="433409" y="299537"/>
                    <a:pt x="420932" y="227243"/>
                  </a:cubicBezTo>
                  <a:cubicBezTo>
                    <a:pt x="410168" y="165140"/>
                    <a:pt x="384165" y="105704"/>
                    <a:pt x="341208" y="59698"/>
                  </a:cubicBezTo>
                  <a:cubicBezTo>
                    <a:pt x="322062" y="39219"/>
                    <a:pt x="299488" y="22265"/>
                    <a:pt x="273390" y="11787"/>
                  </a:cubicBezTo>
                  <a:cubicBezTo>
                    <a:pt x="145278" y="-39743"/>
                    <a:pt x="27549" y="85892"/>
                    <a:pt x="4213" y="229243"/>
                  </a:cubicBezTo>
                  <a:cubicBezTo>
                    <a:pt x="-8932" y="310205"/>
                    <a:pt x="8594" y="393359"/>
                    <a:pt x="58029" y="458605"/>
                  </a:cubicBezTo>
                  <a:cubicBezTo>
                    <a:pt x="83747" y="492514"/>
                    <a:pt x="116608" y="519946"/>
                    <a:pt x="149850" y="546425"/>
                  </a:cubicBezTo>
                  <a:close/>
                </a:path>
              </a:pathLst>
            </a:custGeom>
            <a:noFill/>
            <a:ln w="12700" cap="rnd">
              <a:solidFill>
                <a:schemeClr val="bg2">
                  <a:alpha val="24000"/>
                </a:schemeClr>
              </a:solidFill>
              <a:prstDash val="lgDash"/>
              <a:round/>
            </a:ln>
          </p:spPr>
          <p:txBody>
            <a:bodyPr rtlCol="0" anchor="ctr"/>
            <a:lstStyle/>
            <a:p>
              <a:endParaRPr lang="en-US"/>
            </a:p>
          </p:txBody>
        </p:sp>
      </p:grpSp>
      <p:sp>
        <p:nvSpPr>
          <p:cNvPr id="2" name="Title 1">
            <a:extLst>
              <a:ext uri="{FF2B5EF4-FFF2-40B4-BE49-F238E27FC236}">
                <a16:creationId xmlns:a16="http://schemas.microsoft.com/office/drawing/2014/main" id="{A834EBAC-E747-B96B-1D4B-2092C71DCD66}"/>
              </a:ext>
            </a:extLst>
          </p:cNvPr>
          <p:cNvSpPr>
            <a:spLocks noGrp="1"/>
          </p:cNvSpPr>
          <p:nvPr>
            <p:ph type="ctrTitle"/>
          </p:nvPr>
        </p:nvSpPr>
        <p:spPr>
          <a:xfrm>
            <a:off x="999440" y="1526025"/>
            <a:ext cx="10190071" cy="3145855"/>
          </a:xfrm>
        </p:spPr>
        <p:txBody>
          <a:bodyPr anchor="b">
            <a:normAutofit/>
          </a:bodyPr>
          <a:lstStyle/>
          <a:p>
            <a:pPr>
              <a:lnSpc>
                <a:spcPct val="90000"/>
              </a:lnSpc>
            </a:pPr>
            <a:r>
              <a:rPr lang="en-US" sz="5400" dirty="0">
                <a:solidFill>
                  <a:srgbClr val="FFFF00"/>
                </a:solidFill>
              </a:rPr>
              <a:t>Automated Guided Vehicle (AGV)</a:t>
            </a:r>
            <a:br>
              <a:rPr lang="en-US" sz="5400" dirty="0">
                <a:solidFill>
                  <a:srgbClr val="FFFF00"/>
                </a:solidFill>
              </a:rPr>
            </a:br>
            <a:r>
              <a:rPr lang="en-US" sz="5400" dirty="0">
                <a:solidFill>
                  <a:srgbClr val="FFFF00"/>
                </a:solidFill>
              </a:rPr>
              <a:t>Autonomous Mobile Robot (AMR)</a:t>
            </a:r>
            <a:endParaRPr lang="en-MY" sz="5400" dirty="0">
              <a:solidFill>
                <a:srgbClr val="FFFF00"/>
              </a:solidFill>
            </a:endParaRPr>
          </a:p>
        </p:txBody>
      </p:sp>
      <p:sp>
        <p:nvSpPr>
          <p:cNvPr id="3" name="Subtitle 2">
            <a:extLst>
              <a:ext uri="{FF2B5EF4-FFF2-40B4-BE49-F238E27FC236}">
                <a16:creationId xmlns:a16="http://schemas.microsoft.com/office/drawing/2014/main" id="{262EE3A3-DB87-1437-E5B1-D64FE1B3E81C}"/>
              </a:ext>
            </a:extLst>
          </p:cNvPr>
          <p:cNvSpPr>
            <a:spLocks noGrp="1"/>
          </p:cNvSpPr>
          <p:nvPr>
            <p:ph type="subTitle" idx="1"/>
          </p:nvPr>
        </p:nvSpPr>
        <p:spPr>
          <a:xfrm>
            <a:off x="1218708" y="4925337"/>
            <a:ext cx="9781327" cy="1201060"/>
          </a:xfrm>
        </p:spPr>
        <p:txBody>
          <a:bodyPr anchor="t">
            <a:normAutofit/>
          </a:bodyPr>
          <a:lstStyle/>
          <a:p>
            <a:r>
              <a:rPr lang="en-US" sz="2200" dirty="0">
                <a:solidFill>
                  <a:srgbClr val="FFFFFF"/>
                </a:solidFill>
              </a:rPr>
              <a:t>Iqmal Hakimi Bin Razali</a:t>
            </a:r>
          </a:p>
          <a:p>
            <a:r>
              <a:rPr lang="en-US" sz="2200" dirty="0">
                <a:solidFill>
                  <a:srgbClr val="FFFFFF"/>
                </a:solidFill>
              </a:rPr>
              <a:t>1912103</a:t>
            </a:r>
            <a:endParaRPr lang="en-MY" sz="2200" dirty="0">
              <a:solidFill>
                <a:srgbClr val="FFFFFF"/>
              </a:solidFill>
            </a:endParaRPr>
          </a:p>
        </p:txBody>
      </p:sp>
      <p:grpSp>
        <p:nvGrpSpPr>
          <p:cNvPr id="41" name="Bottom Right">
            <a:extLst>
              <a:ext uri="{FF2B5EF4-FFF2-40B4-BE49-F238E27FC236}">
                <a16:creationId xmlns:a16="http://schemas.microsoft.com/office/drawing/2014/main" id="{8F281804-17FE-49B9-9065-1A44CD473CA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80400" y="3276601"/>
            <a:ext cx="4211600" cy="3581399"/>
            <a:chOff x="7980400" y="3276601"/>
            <a:chExt cx="4211600" cy="3581399"/>
          </a:xfrm>
        </p:grpSpPr>
        <p:grpSp>
          <p:nvGrpSpPr>
            <p:cNvPr id="42" name="Graphic 157">
              <a:extLst>
                <a:ext uri="{FF2B5EF4-FFF2-40B4-BE49-F238E27FC236}">
                  <a16:creationId xmlns:a16="http://schemas.microsoft.com/office/drawing/2014/main" id="{737BB70B-7AAF-4229-8400-5AFF12A2367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8662740" y="3276601"/>
              <a:ext cx="3529260" cy="3581398"/>
              <a:chOff x="4114800" y="1423987"/>
              <a:chExt cx="3961542" cy="4007547"/>
            </a:xfrm>
            <a:noFill/>
          </p:grpSpPr>
          <p:sp>
            <p:nvSpPr>
              <p:cNvPr id="44" name="Freeform: Shape 43">
                <a:extLst>
                  <a:ext uri="{FF2B5EF4-FFF2-40B4-BE49-F238E27FC236}">
                    <a16:creationId xmlns:a16="http://schemas.microsoft.com/office/drawing/2014/main" id="{9B992201-AA48-4BE7-ADC2-908B16934F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bg2">
                    <a:alpha val="35000"/>
                  </a:schemeClr>
                </a:solidFill>
                <a:prstDash val="lgDash"/>
                <a:round/>
              </a:ln>
            </p:spPr>
            <p:txBody>
              <a:bodyPr rtlCol="0" anchor="ctr"/>
              <a:lstStyle/>
              <a:p>
                <a:endParaRPr lang="en-US"/>
              </a:p>
            </p:txBody>
          </p:sp>
          <p:sp>
            <p:nvSpPr>
              <p:cNvPr id="45" name="Freeform: Shape 44">
                <a:extLst>
                  <a:ext uri="{FF2B5EF4-FFF2-40B4-BE49-F238E27FC236}">
                    <a16:creationId xmlns:a16="http://schemas.microsoft.com/office/drawing/2014/main" id="{840E3649-4ED2-4501-AF92-DEC3DFF5C8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bg2">
                    <a:alpha val="35000"/>
                  </a:schemeClr>
                </a:solidFill>
                <a:prstDash val="lgDash"/>
                <a:round/>
              </a:ln>
            </p:spPr>
            <p:txBody>
              <a:bodyPr rtlCol="0" anchor="ctr"/>
              <a:lstStyle/>
              <a:p>
                <a:endParaRPr lang="en-US"/>
              </a:p>
            </p:txBody>
          </p:sp>
          <p:sp>
            <p:nvSpPr>
              <p:cNvPr id="46" name="Freeform: Shape 45">
                <a:extLst>
                  <a:ext uri="{FF2B5EF4-FFF2-40B4-BE49-F238E27FC236}">
                    <a16:creationId xmlns:a16="http://schemas.microsoft.com/office/drawing/2014/main" id="{68B38FD5-4195-4693-8AB7-D01C58D21E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bg2">
                    <a:alpha val="35000"/>
                  </a:schemeClr>
                </a:solidFill>
                <a:prstDash val="lgDash"/>
                <a:round/>
              </a:ln>
            </p:spPr>
            <p:txBody>
              <a:bodyPr rtlCol="0" anchor="ctr"/>
              <a:lstStyle/>
              <a:p>
                <a:endParaRPr lang="en-US"/>
              </a:p>
            </p:txBody>
          </p:sp>
          <p:sp>
            <p:nvSpPr>
              <p:cNvPr id="47" name="Freeform: Shape 46">
                <a:extLst>
                  <a:ext uri="{FF2B5EF4-FFF2-40B4-BE49-F238E27FC236}">
                    <a16:creationId xmlns:a16="http://schemas.microsoft.com/office/drawing/2014/main" id="{F0635352-3FD2-43A8-832C-705F1CB917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bg2">
                    <a:alpha val="35000"/>
                  </a:schemeClr>
                </a:solidFill>
                <a:prstDash val="lgDash"/>
                <a:round/>
              </a:ln>
            </p:spPr>
            <p:txBody>
              <a:bodyPr rtlCol="0" anchor="ctr"/>
              <a:lstStyle/>
              <a:p>
                <a:endParaRPr lang="en-US"/>
              </a:p>
            </p:txBody>
          </p:sp>
          <p:sp>
            <p:nvSpPr>
              <p:cNvPr id="48" name="Freeform: Shape 47">
                <a:extLst>
                  <a:ext uri="{FF2B5EF4-FFF2-40B4-BE49-F238E27FC236}">
                    <a16:creationId xmlns:a16="http://schemas.microsoft.com/office/drawing/2014/main" id="{FBEAF61E-74F7-41BA-9576-39B1961501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bg2">
                    <a:alpha val="35000"/>
                  </a:schemeClr>
                </a:solidFill>
                <a:prstDash val="lgDash"/>
                <a:round/>
              </a:ln>
            </p:spPr>
            <p:txBody>
              <a:bodyPr rtlCol="0" anchor="ctr"/>
              <a:lstStyle/>
              <a:p>
                <a:endParaRPr lang="en-US"/>
              </a:p>
            </p:txBody>
          </p:sp>
          <p:sp>
            <p:nvSpPr>
              <p:cNvPr id="49" name="Freeform: Shape 48">
                <a:extLst>
                  <a:ext uri="{FF2B5EF4-FFF2-40B4-BE49-F238E27FC236}">
                    <a16:creationId xmlns:a16="http://schemas.microsoft.com/office/drawing/2014/main" id="{AB31D9B5-1401-4F40-BEE6-D492919954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bg2">
                    <a:alpha val="35000"/>
                  </a:schemeClr>
                </a:solidFill>
                <a:prstDash val="lgDash"/>
                <a:round/>
              </a:ln>
            </p:spPr>
            <p:txBody>
              <a:bodyPr rtlCol="0" anchor="ctr"/>
              <a:lstStyle/>
              <a:p>
                <a:endParaRPr lang="en-US"/>
              </a:p>
            </p:txBody>
          </p:sp>
          <p:sp>
            <p:nvSpPr>
              <p:cNvPr id="50" name="Freeform: Shape 49">
                <a:extLst>
                  <a:ext uri="{FF2B5EF4-FFF2-40B4-BE49-F238E27FC236}">
                    <a16:creationId xmlns:a16="http://schemas.microsoft.com/office/drawing/2014/main" id="{8EDD38F5-BC63-401D-8C72-8D41A360A9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bg2">
                    <a:alpha val="35000"/>
                  </a:schemeClr>
                </a:solidFill>
                <a:prstDash val="lgDash"/>
                <a:round/>
              </a:ln>
            </p:spPr>
            <p:txBody>
              <a:bodyPr rtlCol="0" anchor="ctr"/>
              <a:lstStyle/>
              <a:p>
                <a:endParaRPr lang="en-US"/>
              </a:p>
            </p:txBody>
          </p:sp>
        </p:grpSp>
        <p:sp>
          <p:nvSpPr>
            <p:cNvPr id="43" name="Freeform: Shape 42">
              <a:extLst>
                <a:ext uri="{FF2B5EF4-FFF2-40B4-BE49-F238E27FC236}">
                  <a16:creationId xmlns:a16="http://schemas.microsoft.com/office/drawing/2014/main" id="{05CE5B18-7300-438F-80EB-4F4E431C80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12144797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18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131" name="Rectangle 5130">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5133" name="Rectangle 5132">
            <a:extLst>
              <a:ext uri="{FF2B5EF4-FFF2-40B4-BE49-F238E27FC236}">
                <a16:creationId xmlns:a16="http://schemas.microsoft.com/office/drawing/2014/main" id="{FBFC6891-CBA5-427E-98AC-BF56BB0330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5122" name="Picture 2" descr="AGV Sensors – The eyes and ears of mobile robots">
            <a:extLst>
              <a:ext uri="{FF2B5EF4-FFF2-40B4-BE49-F238E27FC236}">
                <a16:creationId xmlns:a16="http://schemas.microsoft.com/office/drawing/2014/main" id="{4AB0BCBD-E5EF-3D96-210D-9661CCAD4BE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313" r="52" b="442"/>
          <a:stretch/>
        </p:blipFill>
        <p:spPr bwMode="auto">
          <a:xfrm>
            <a:off x="853515" y="1642519"/>
            <a:ext cx="3306017" cy="3268164"/>
          </a:xfrm>
          <a:prstGeom prst="rect">
            <a:avLst/>
          </a:prstGeom>
          <a:noFill/>
          <a:extLst>
            <a:ext uri="{909E8E84-426E-40DD-AFC4-6F175D3DCCD1}">
              <a14:hiddenFill xmlns:a14="http://schemas.microsoft.com/office/drawing/2010/main">
                <a:solidFill>
                  <a:srgbClr val="FFFFFF"/>
                </a:solidFill>
              </a14:hiddenFill>
            </a:ext>
          </a:extLst>
        </p:spPr>
      </p:pic>
      <p:grpSp>
        <p:nvGrpSpPr>
          <p:cNvPr id="5135" name="Top left">
            <a:extLst>
              <a:ext uri="{FF2B5EF4-FFF2-40B4-BE49-F238E27FC236}">
                <a16:creationId xmlns:a16="http://schemas.microsoft.com/office/drawing/2014/main" id="{555A4878-58A8-466B-9CBB-D9C7B73A238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849" y="15178"/>
            <a:ext cx="2198951" cy="3331254"/>
            <a:chOff x="10849" y="15178"/>
            <a:chExt cx="2198951" cy="3331254"/>
          </a:xfrm>
        </p:grpSpPr>
        <p:sp>
          <p:nvSpPr>
            <p:cNvPr id="5136" name="Freeform: Shape 5135">
              <a:extLst>
                <a:ext uri="{FF2B5EF4-FFF2-40B4-BE49-F238E27FC236}">
                  <a16:creationId xmlns:a16="http://schemas.microsoft.com/office/drawing/2014/main" id="{7B2C0347-99C5-457C-96BB-964EC3D6C5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p>
              <a:endParaRPr lang="en-US"/>
            </a:p>
          </p:txBody>
        </p:sp>
        <p:sp>
          <p:nvSpPr>
            <p:cNvPr id="5137" name="Freeform: Shape 5136">
              <a:extLst>
                <a:ext uri="{FF2B5EF4-FFF2-40B4-BE49-F238E27FC236}">
                  <a16:creationId xmlns:a16="http://schemas.microsoft.com/office/drawing/2014/main" id="{8322603B-EA7A-4479-B7AC-21C445B55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p>
              <a:endParaRPr lang="en-US"/>
            </a:p>
          </p:txBody>
        </p:sp>
        <p:sp>
          <p:nvSpPr>
            <p:cNvPr id="5138" name="Freeform: Shape 5137">
              <a:extLst>
                <a:ext uri="{FF2B5EF4-FFF2-40B4-BE49-F238E27FC236}">
                  <a16:creationId xmlns:a16="http://schemas.microsoft.com/office/drawing/2014/main" id="{467DEB95-C59D-43A3-8917-33FEA62ED2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p>
              <a:endParaRPr lang="en-US"/>
            </a:p>
          </p:txBody>
        </p:sp>
        <p:sp>
          <p:nvSpPr>
            <p:cNvPr id="5139" name="Freeform: Shape 5138">
              <a:extLst>
                <a:ext uri="{FF2B5EF4-FFF2-40B4-BE49-F238E27FC236}">
                  <a16:creationId xmlns:a16="http://schemas.microsoft.com/office/drawing/2014/main" id="{4134DECB-B9DE-4F19-AF07-7512192CE0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p>
              <a:endParaRPr lang="en-US"/>
            </a:p>
          </p:txBody>
        </p:sp>
        <p:sp>
          <p:nvSpPr>
            <p:cNvPr id="5140" name="Freeform: Shape 5139">
              <a:extLst>
                <a:ext uri="{FF2B5EF4-FFF2-40B4-BE49-F238E27FC236}">
                  <a16:creationId xmlns:a16="http://schemas.microsoft.com/office/drawing/2014/main" id="{EBDF02D3-B136-436A-B60D-8623E141CC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p>
              <a:endParaRPr lang="en-US"/>
            </a:p>
          </p:txBody>
        </p:sp>
        <p:sp>
          <p:nvSpPr>
            <p:cNvPr id="5141" name="Freeform: Shape 5140">
              <a:extLst>
                <a:ext uri="{FF2B5EF4-FFF2-40B4-BE49-F238E27FC236}">
                  <a16:creationId xmlns:a16="http://schemas.microsoft.com/office/drawing/2014/main" id="{1A32DDDB-0980-4A0E-B46C-42D6F991A5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p>
              <a:endParaRPr lang="en-US"/>
            </a:p>
          </p:txBody>
        </p:sp>
        <p:sp>
          <p:nvSpPr>
            <p:cNvPr id="5142" name="Freeform: Shape 5141">
              <a:extLst>
                <a:ext uri="{FF2B5EF4-FFF2-40B4-BE49-F238E27FC236}">
                  <a16:creationId xmlns:a16="http://schemas.microsoft.com/office/drawing/2014/main" id="{569902D1-15A0-47B3-9568-3682CFE02D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p>
              <a:endParaRPr lang="en-US" dirty="0"/>
            </a:p>
          </p:txBody>
        </p:sp>
      </p:grpSp>
      <p:grpSp>
        <p:nvGrpSpPr>
          <p:cNvPr id="5144" name="Bottom Right">
            <a:extLst>
              <a:ext uri="{FF2B5EF4-FFF2-40B4-BE49-F238E27FC236}">
                <a16:creationId xmlns:a16="http://schemas.microsoft.com/office/drawing/2014/main" id="{D54E906B-A561-4AF4-8778-C71C4014C7F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80400" y="3276601"/>
            <a:ext cx="4211600" cy="3581399"/>
            <a:chOff x="7980400" y="3276601"/>
            <a:chExt cx="4211600" cy="3581399"/>
          </a:xfrm>
        </p:grpSpPr>
        <p:sp>
          <p:nvSpPr>
            <p:cNvPr id="5145" name="Freeform: Shape 5144">
              <a:extLst>
                <a:ext uri="{FF2B5EF4-FFF2-40B4-BE49-F238E27FC236}">
                  <a16:creationId xmlns:a16="http://schemas.microsoft.com/office/drawing/2014/main" id="{74957CE3-D5C1-49C7-A2EF-BB2C9D8E23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439256" y="6178637"/>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5146" name="Graphic 157">
              <a:extLst>
                <a:ext uri="{FF2B5EF4-FFF2-40B4-BE49-F238E27FC236}">
                  <a16:creationId xmlns:a16="http://schemas.microsoft.com/office/drawing/2014/main" id="{AA5E7F3F-DF80-4388-B56C-AA2269774B1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8662740" y="3276601"/>
              <a:ext cx="3529260" cy="3581398"/>
              <a:chOff x="4114800" y="1423987"/>
              <a:chExt cx="3961542" cy="4007547"/>
            </a:xfrm>
            <a:noFill/>
          </p:grpSpPr>
          <p:sp>
            <p:nvSpPr>
              <p:cNvPr id="5148" name="Freeform: Shape 5147">
                <a:extLst>
                  <a:ext uri="{FF2B5EF4-FFF2-40B4-BE49-F238E27FC236}">
                    <a16:creationId xmlns:a16="http://schemas.microsoft.com/office/drawing/2014/main" id="{8816041A-E8E1-4D5E-B2F4-36DCBEDEC6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p>
                <a:endParaRPr lang="en-US"/>
              </a:p>
            </p:txBody>
          </p:sp>
          <p:sp>
            <p:nvSpPr>
              <p:cNvPr id="5149" name="Freeform: Shape 5148">
                <a:extLst>
                  <a:ext uri="{FF2B5EF4-FFF2-40B4-BE49-F238E27FC236}">
                    <a16:creationId xmlns:a16="http://schemas.microsoft.com/office/drawing/2014/main" id="{333BD682-B608-4AA9-B3E6-8883805EEF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p>
                <a:endParaRPr lang="en-US"/>
              </a:p>
            </p:txBody>
          </p:sp>
          <p:sp>
            <p:nvSpPr>
              <p:cNvPr id="5150" name="Freeform: Shape 5149">
                <a:extLst>
                  <a:ext uri="{FF2B5EF4-FFF2-40B4-BE49-F238E27FC236}">
                    <a16:creationId xmlns:a16="http://schemas.microsoft.com/office/drawing/2014/main" id="{D980DE96-1998-4FE0-8ED8-FD0CFC0055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p>
                <a:endParaRPr lang="en-US"/>
              </a:p>
            </p:txBody>
          </p:sp>
          <p:sp>
            <p:nvSpPr>
              <p:cNvPr id="5151" name="Freeform: Shape 5150">
                <a:extLst>
                  <a:ext uri="{FF2B5EF4-FFF2-40B4-BE49-F238E27FC236}">
                    <a16:creationId xmlns:a16="http://schemas.microsoft.com/office/drawing/2014/main" id="{80187CFE-945B-4C8D-9D10-CE1605FC19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p>
                <a:endParaRPr lang="en-US"/>
              </a:p>
            </p:txBody>
          </p:sp>
          <p:sp>
            <p:nvSpPr>
              <p:cNvPr id="5152" name="Freeform: Shape 5151">
                <a:extLst>
                  <a:ext uri="{FF2B5EF4-FFF2-40B4-BE49-F238E27FC236}">
                    <a16:creationId xmlns:a16="http://schemas.microsoft.com/office/drawing/2014/main" id="{86A2D49C-487B-4669-B4F2-EA9D7120ED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p>
                <a:endParaRPr lang="en-US"/>
              </a:p>
            </p:txBody>
          </p:sp>
          <p:sp>
            <p:nvSpPr>
              <p:cNvPr id="5153" name="Freeform: Shape 5152">
                <a:extLst>
                  <a:ext uri="{FF2B5EF4-FFF2-40B4-BE49-F238E27FC236}">
                    <a16:creationId xmlns:a16="http://schemas.microsoft.com/office/drawing/2014/main" id="{D915D840-3D9A-4803-8DEE-9F8AC1A280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p>
                <a:endParaRPr lang="en-US"/>
              </a:p>
            </p:txBody>
          </p:sp>
          <p:sp>
            <p:nvSpPr>
              <p:cNvPr id="5154" name="Freeform: Shape 5153">
                <a:extLst>
                  <a:ext uri="{FF2B5EF4-FFF2-40B4-BE49-F238E27FC236}">
                    <a16:creationId xmlns:a16="http://schemas.microsoft.com/office/drawing/2014/main" id="{44C46D1C-C09D-4793-8B90-E9E120A3B6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p>
                <a:endParaRPr lang="en-US"/>
              </a:p>
            </p:txBody>
          </p:sp>
        </p:grpSp>
        <p:sp>
          <p:nvSpPr>
            <p:cNvPr id="5147" name="Freeform: Shape 5146">
              <a:extLst>
                <a:ext uri="{FF2B5EF4-FFF2-40B4-BE49-F238E27FC236}">
                  <a16:creationId xmlns:a16="http://schemas.microsoft.com/office/drawing/2014/main" id="{E0049168-7CC2-4B53-ADD4-F3B1D9816A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pic>
        <p:nvPicPr>
          <p:cNvPr id="5124" name="Picture 4" descr="AMR: The New Look of AGV - DF Automation">
            <a:extLst>
              <a:ext uri="{FF2B5EF4-FFF2-40B4-BE49-F238E27FC236}">
                <a16:creationId xmlns:a16="http://schemas.microsoft.com/office/drawing/2014/main" id="{1C0A320F-D292-F6D0-0A00-A2349949E0D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 t="-297" r="-1" b="-1"/>
          <a:stretch/>
        </p:blipFill>
        <p:spPr bwMode="auto">
          <a:xfrm>
            <a:off x="4553885" y="860140"/>
            <a:ext cx="6864338" cy="53184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816829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480549-BC8F-B102-B36F-EB1E82B0DBE6}"/>
              </a:ext>
            </a:extLst>
          </p:cNvPr>
          <p:cNvSpPr>
            <a:spLocks noGrp="1"/>
          </p:cNvSpPr>
          <p:nvPr>
            <p:ph type="title"/>
          </p:nvPr>
        </p:nvSpPr>
        <p:spPr/>
        <p:txBody>
          <a:bodyPr/>
          <a:lstStyle/>
          <a:p>
            <a:r>
              <a:rPr lang="en-US" dirty="0"/>
              <a:t>Data Transmission</a:t>
            </a:r>
            <a:endParaRPr lang="en-MY" dirty="0"/>
          </a:p>
        </p:txBody>
      </p:sp>
      <p:sp>
        <p:nvSpPr>
          <p:cNvPr id="3" name="Content Placeholder 2">
            <a:extLst>
              <a:ext uri="{FF2B5EF4-FFF2-40B4-BE49-F238E27FC236}">
                <a16:creationId xmlns:a16="http://schemas.microsoft.com/office/drawing/2014/main" id="{689DD607-5EAE-F1B7-99B4-AC0121F77DDC}"/>
              </a:ext>
            </a:extLst>
          </p:cNvPr>
          <p:cNvSpPr>
            <a:spLocks noGrp="1"/>
          </p:cNvSpPr>
          <p:nvPr>
            <p:ph idx="1"/>
          </p:nvPr>
        </p:nvSpPr>
        <p:spPr/>
        <p:txBody>
          <a:bodyPr>
            <a:normAutofit lnSpcReduction="10000"/>
          </a:bodyPr>
          <a:lstStyle/>
          <a:p>
            <a:r>
              <a:rPr lang="en-US" sz="1800" b="1" dirty="0"/>
              <a:t>Wi-Fi</a:t>
            </a:r>
            <a:r>
              <a:rPr lang="en-US" sz="1800" dirty="0"/>
              <a:t>: AGVs and AMRs can use Wi-Fi networks to transmit data to and from central control systems. This allows for real-time tracking and monitoring of the vehicle's movements and performance.</a:t>
            </a:r>
          </a:p>
          <a:p>
            <a:r>
              <a:rPr lang="en-US" sz="1800" b="1" dirty="0"/>
              <a:t>Bluetooth</a:t>
            </a:r>
            <a:r>
              <a:rPr lang="en-US" sz="1800" dirty="0"/>
              <a:t>: AGVs and AMRs can also use Bluetooth technology to communicate with other devices in the environment, such as sensors or handheld devices used by operators.</a:t>
            </a:r>
          </a:p>
          <a:p>
            <a:r>
              <a:rPr lang="en-US" sz="1800" b="1" dirty="0"/>
              <a:t>Cellular</a:t>
            </a:r>
            <a:r>
              <a:rPr lang="en-US" sz="1800" dirty="0"/>
              <a:t>: Some AGVs and AMRs are equipped with cellular modems that allow them to communicate with remote control systems or cloud-based platforms. This enables real-time monitoring and management of the vehicles from anywhere in the world.</a:t>
            </a:r>
          </a:p>
          <a:p>
            <a:r>
              <a:rPr lang="en-US" sz="1800" b="1" dirty="0"/>
              <a:t>Ethernet</a:t>
            </a:r>
            <a:r>
              <a:rPr lang="en-US" sz="1800" dirty="0"/>
              <a:t>: AGVs and AMRs can also use Ethernet networks to transmit data to and from control systems. This is commonly used in industrial settings where wired networks are already in place.</a:t>
            </a:r>
          </a:p>
          <a:p>
            <a:r>
              <a:rPr lang="en-US" sz="1800" b="1" dirty="0"/>
              <a:t>Proprietary communication protocols</a:t>
            </a:r>
            <a:r>
              <a:rPr lang="en-US" sz="1800" dirty="0"/>
              <a:t>: Some AGVs and AMRs use proprietary communication protocols developed by the manufacturer. These protocols are designed to be optimized for the specific needs of the application and can provide enhanced performance and reliability.</a:t>
            </a:r>
            <a:endParaRPr lang="en-MY" sz="1800" dirty="0"/>
          </a:p>
        </p:txBody>
      </p:sp>
    </p:spTree>
    <p:extLst>
      <p:ext uri="{BB962C8B-B14F-4D97-AF65-F5344CB8AC3E}">
        <p14:creationId xmlns:p14="http://schemas.microsoft.com/office/powerpoint/2010/main" val="2895633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55" name="Rectangle 6154">
            <a:extLst>
              <a:ext uri="{FF2B5EF4-FFF2-40B4-BE49-F238E27FC236}">
                <a16:creationId xmlns:a16="http://schemas.microsoft.com/office/drawing/2014/main" id="{BFDC535F-AC0A-417D-96AB-6706BECACD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000"/>
          </a:xfrm>
          <a:prstGeom prst="rect">
            <a:avLst/>
          </a:prstGeom>
          <a:solidFill>
            <a:srgbClr val="86A5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60" name="Rectangle 6156">
            <a:extLst>
              <a:ext uri="{FF2B5EF4-FFF2-40B4-BE49-F238E27FC236}">
                <a16:creationId xmlns:a16="http://schemas.microsoft.com/office/drawing/2014/main" id="{97AAAF8E-31DB-4148-8FCA-4D8233D691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5953" y="484068"/>
            <a:ext cx="6898027" cy="58893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150" name="Picture 6" descr="Industrial Automation - Reliable Wireless for Factory AGV/AMR Environments  - Industrial Automation - Reliable Wireless for Factory AGV/AMR  Environments [Design Zone] - Cisco">
            <a:extLst>
              <a:ext uri="{FF2B5EF4-FFF2-40B4-BE49-F238E27FC236}">
                <a16:creationId xmlns:a16="http://schemas.microsoft.com/office/drawing/2014/main" id="{B410281C-A729-3DE9-DEC3-F7EA10EAB065}"/>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818437" y="1068189"/>
            <a:ext cx="6253058" cy="4721058"/>
          </a:xfrm>
          <a:prstGeom prst="rect">
            <a:avLst/>
          </a:prstGeom>
          <a:noFill/>
          <a:extLst>
            <a:ext uri="{909E8E84-426E-40DD-AFC4-6F175D3DCCD1}">
              <a14:hiddenFill xmlns:a14="http://schemas.microsoft.com/office/drawing/2010/main">
                <a:solidFill>
                  <a:srgbClr val="FFFFFF"/>
                </a:solidFill>
              </a14:hiddenFill>
            </a:ext>
          </a:extLst>
        </p:spPr>
      </p:pic>
      <p:sp>
        <p:nvSpPr>
          <p:cNvPr id="6159" name="Rectangle 6158">
            <a:extLst>
              <a:ext uri="{FF2B5EF4-FFF2-40B4-BE49-F238E27FC236}">
                <a16:creationId xmlns:a16="http://schemas.microsoft.com/office/drawing/2014/main" id="{AA274328-4774-4DF9-BA53-452565122F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61393" y="484069"/>
            <a:ext cx="4145975" cy="349989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146" name="Picture 2" descr="Wireless Communication Technologies in Automated Guided Vehicles: Survey  and Analysis | Semantic Scholar">
            <a:extLst>
              <a:ext uri="{FF2B5EF4-FFF2-40B4-BE49-F238E27FC236}">
                <a16:creationId xmlns:a16="http://schemas.microsoft.com/office/drawing/2014/main" id="{8DB7973D-0D0B-3F53-C864-49FF920DA3AD}"/>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7883059" y="933662"/>
            <a:ext cx="3502643" cy="2600712"/>
          </a:xfrm>
          <a:prstGeom prst="rect">
            <a:avLst/>
          </a:prstGeom>
          <a:noFill/>
          <a:extLst>
            <a:ext uri="{909E8E84-426E-40DD-AFC4-6F175D3DCCD1}">
              <a14:hiddenFill xmlns:a14="http://schemas.microsoft.com/office/drawing/2010/main">
                <a:solidFill>
                  <a:srgbClr val="FFFFFF"/>
                </a:solidFill>
              </a14:hiddenFill>
            </a:ext>
          </a:extLst>
        </p:spPr>
      </p:pic>
      <p:sp>
        <p:nvSpPr>
          <p:cNvPr id="6161" name="Rectangle 6160">
            <a:extLst>
              <a:ext uri="{FF2B5EF4-FFF2-40B4-BE49-F238E27FC236}">
                <a16:creationId xmlns:a16="http://schemas.microsoft.com/office/drawing/2014/main" id="{01C7B46D-2FEF-4FAA-915B-8B21A66BB6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61393" y="4144834"/>
            <a:ext cx="4145975" cy="2211517"/>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148" name="Picture 4" descr="Industrial Automation - Reliable Wireless for Factory AGV/AMR Environments  - Industrial Automation - Reliable Wireless for Factory AGV/AMR  Environments [Design Zone] - Cisco">
            <a:extLst>
              <a:ext uri="{FF2B5EF4-FFF2-40B4-BE49-F238E27FC236}">
                <a16:creationId xmlns:a16="http://schemas.microsoft.com/office/drawing/2014/main" id="{1C5863E7-8838-FFC7-7D8B-719D5B5296D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8367714" y="4446259"/>
            <a:ext cx="2533333" cy="16086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527534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CE0628-5DB1-8673-1F89-51345465366A}"/>
              </a:ext>
            </a:extLst>
          </p:cNvPr>
          <p:cNvSpPr>
            <a:spLocks noGrp="1"/>
          </p:cNvSpPr>
          <p:nvPr>
            <p:ph type="title"/>
          </p:nvPr>
        </p:nvSpPr>
        <p:spPr/>
        <p:txBody>
          <a:bodyPr/>
          <a:lstStyle/>
          <a:p>
            <a:r>
              <a:rPr lang="en-US" dirty="0"/>
              <a:t>Power Management</a:t>
            </a:r>
            <a:endParaRPr lang="en-MY" dirty="0"/>
          </a:p>
        </p:txBody>
      </p:sp>
      <p:sp>
        <p:nvSpPr>
          <p:cNvPr id="3" name="Content Placeholder 2">
            <a:extLst>
              <a:ext uri="{FF2B5EF4-FFF2-40B4-BE49-F238E27FC236}">
                <a16:creationId xmlns:a16="http://schemas.microsoft.com/office/drawing/2014/main" id="{C7E38983-DB05-FAC2-8E3A-9AEC263A48E2}"/>
              </a:ext>
            </a:extLst>
          </p:cNvPr>
          <p:cNvSpPr>
            <a:spLocks noGrp="1"/>
          </p:cNvSpPr>
          <p:nvPr>
            <p:ph idx="1"/>
          </p:nvPr>
        </p:nvSpPr>
        <p:spPr/>
        <p:txBody>
          <a:bodyPr>
            <a:normAutofit fontScale="92500"/>
          </a:bodyPr>
          <a:lstStyle/>
          <a:p>
            <a:r>
              <a:rPr lang="en-US" sz="1800" b="1" dirty="0"/>
              <a:t>Lead-acid batteries</a:t>
            </a:r>
            <a:r>
              <a:rPr lang="en-US" sz="1800" dirty="0"/>
              <a:t>: Lead-acid batteries are one of the most common types of batteries used in AGVs and AMRs. They are relatively inexpensive and can provide a high-power output for a short period of time. However, they have a relatively short lifespan and require frequent maintenance.</a:t>
            </a:r>
          </a:p>
          <a:p>
            <a:r>
              <a:rPr lang="en-US" sz="1800" b="1" dirty="0"/>
              <a:t>Lithium-ion batteries</a:t>
            </a:r>
            <a:r>
              <a:rPr lang="en-US" sz="1800" dirty="0"/>
              <a:t>: Lithium-ion batteries are becoming increasingly popular in AGVs and AMRs due to their high energy density, long lifespan, and low maintenance requirements. They are also lighter and more compact than lead-acid batteries, which can improve vehicle performance.</a:t>
            </a:r>
          </a:p>
          <a:p>
            <a:r>
              <a:rPr lang="en-US" sz="1800" b="1" dirty="0"/>
              <a:t>Nickel-metal hydride batteries</a:t>
            </a:r>
            <a:r>
              <a:rPr lang="en-US" sz="1800" dirty="0"/>
              <a:t>: Nickel-metal hydride batteries are another type of rechargeable battery that can be used in AGVs and AMRs. They have a longer lifespan than lead-acid batteries and are less prone to memory effect, but they are less energy-dense than lithium-ion batteries.</a:t>
            </a:r>
          </a:p>
          <a:p>
            <a:r>
              <a:rPr lang="en-US" sz="1800" b="1" dirty="0"/>
              <a:t>Fuel cells</a:t>
            </a:r>
            <a:r>
              <a:rPr lang="en-US" sz="1800" dirty="0"/>
              <a:t>: Some AGVs and AMRs use fuel cells as a power source. Fuel cells generate electricity by combining hydrogen and oxygen and produce only water as a byproduct. Fuel cells are efficient and produce zero emissions, but they are still relatively expensive and require infrastructure for hydrogen storage and distribution.</a:t>
            </a:r>
            <a:endParaRPr lang="en-MY" sz="1800" dirty="0"/>
          </a:p>
        </p:txBody>
      </p:sp>
    </p:spTree>
    <p:extLst>
      <p:ext uri="{BB962C8B-B14F-4D97-AF65-F5344CB8AC3E}">
        <p14:creationId xmlns:p14="http://schemas.microsoft.com/office/powerpoint/2010/main" val="9695764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D04B4C-1485-4ACC-A41A-BF8B08BD8E2A}"/>
              </a:ext>
            </a:extLst>
          </p:cNvPr>
          <p:cNvSpPr>
            <a:spLocks noGrp="1"/>
          </p:cNvSpPr>
          <p:nvPr>
            <p:ph type="title"/>
          </p:nvPr>
        </p:nvSpPr>
        <p:spPr/>
        <p:txBody>
          <a:bodyPr/>
          <a:lstStyle/>
          <a:p>
            <a:r>
              <a:rPr lang="en-US" dirty="0"/>
              <a:t>History of AGV</a:t>
            </a:r>
            <a:endParaRPr lang="en-MY" dirty="0"/>
          </a:p>
        </p:txBody>
      </p:sp>
      <p:sp>
        <p:nvSpPr>
          <p:cNvPr id="3" name="Content Placeholder 2">
            <a:extLst>
              <a:ext uri="{FF2B5EF4-FFF2-40B4-BE49-F238E27FC236}">
                <a16:creationId xmlns:a16="http://schemas.microsoft.com/office/drawing/2014/main" id="{22C92FDB-F549-4FCB-10C2-EEECD232A9EC}"/>
              </a:ext>
            </a:extLst>
          </p:cNvPr>
          <p:cNvSpPr>
            <a:spLocks noGrp="1"/>
          </p:cNvSpPr>
          <p:nvPr>
            <p:ph idx="1"/>
          </p:nvPr>
        </p:nvSpPr>
        <p:spPr/>
        <p:txBody>
          <a:bodyPr>
            <a:normAutofit fontScale="92500" lnSpcReduction="20000"/>
          </a:bodyPr>
          <a:lstStyle/>
          <a:p>
            <a:r>
              <a:rPr lang="en-US" sz="2000" dirty="0"/>
              <a:t>The first Automatic Guided Vehicle (AGV) was created by Barrett Electronics in the early 1950s. Barrett Electronics produced automated technology for the material handling business. These early AGVs were directed by floor-mounted cables or rails. They were created to move materials inside of warehouses and factories, increasing productivity and lowering labor expenses.</a:t>
            </a:r>
          </a:p>
          <a:p>
            <a:r>
              <a:rPr lang="en-US" sz="2000" dirty="0"/>
              <a:t>With the development of computer control systems in the 1960s, AGV technology advanced, enabling more accurate navigation and improved line-of-business equipment integration.</a:t>
            </a:r>
          </a:p>
          <a:p>
            <a:r>
              <a:rPr lang="en-US" sz="2000" dirty="0"/>
              <a:t>The advent of laser guidance technology in the 1980s made it possible for AGVs to traverse without the use of fixed pathways or guides. With the aid of this technology, AGVs could move more nimbly and adjust to shifting circumstances in a factory or warehouse.</a:t>
            </a:r>
          </a:p>
          <a:p>
            <a:r>
              <a:rPr lang="en-US" sz="2000" dirty="0"/>
              <a:t>AGV technology continued to advance in the 1990s with the development of vision systems, which allowed AGVs to maneuver more precisely in challenging situations and detect and avoid obstacles.</a:t>
            </a:r>
            <a:endParaRPr lang="en-MY" sz="2000" dirty="0"/>
          </a:p>
        </p:txBody>
      </p:sp>
    </p:spTree>
    <p:extLst>
      <p:ext uri="{BB962C8B-B14F-4D97-AF65-F5344CB8AC3E}">
        <p14:creationId xmlns:p14="http://schemas.microsoft.com/office/powerpoint/2010/main" val="453493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C260BE-0FC9-0981-50FC-CECDD965EA1D}"/>
              </a:ext>
            </a:extLst>
          </p:cNvPr>
          <p:cNvSpPr>
            <a:spLocks noGrp="1"/>
          </p:cNvSpPr>
          <p:nvPr>
            <p:ph type="title"/>
          </p:nvPr>
        </p:nvSpPr>
        <p:spPr/>
        <p:txBody>
          <a:bodyPr/>
          <a:lstStyle/>
          <a:p>
            <a:r>
              <a:rPr lang="en-US" dirty="0"/>
              <a:t>History of AMR</a:t>
            </a:r>
            <a:endParaRPr lang="en-MY" dirty="0"/>
          </a:p>
        </p:txBody>
      </p:sp>
      <p:sp>
        <p:nvSpPr>
          <p:cNvPr id="3" name="Content Placeholder 2">
            <a:extLst>
              <a:ext uri="{FF2B5EF4-FFF2-40B4-BE49-F238E27FC236}">
                <a16:creationId xmlns:a16="http://schemas.microsoft.com/office/drawing/2014/main" id="{D191A1C4-1141-BD0E-6910-2227CF751E12}"/>
              </a:ext>
            </a:extLst>
          </p:cNvPr>
          <p:cNvSpPr>
            <a:spLocks noGrp="1"/>
          </p:cNvSpPr>
          <p:nvPr>
            <p:ph idx="1"/>
          </p:nvPr>
        </p:nvSpPr>
        <p:spPr/>
        <p:txBody>
          <a:bodyPr>
            <a:normAutofit fontScale="85000" lnSpcReduction="20000"/>
          </a:bodyPr>
          <a:lstStyle/>
          <a:p>
            <a:r>
              <a:rPr lang="en-US" dirty="0"/>
              <a:t>In the 1990s, military applications were the main focus of the early AMRs, which were utilized for activities including reconnaissance and surveillance.</a:t>
            </a:r>
          </a:p>
          <a:p>
            <a:r>
              <a:rPr lang="en-US" dirty="0"/>
              <a:t>The usage of AMRs started to spread into new sectors in the late 1990s and early 2000s, including manufacturing and logistics. These robots were created to operate in chaotic situations without established courses or cues. To map their surroundings and navigate on their own, they made use of sensors, cameras, and other technologies.</a:t>
            </a:r>
          </a:p>
          <a:p>
            <a:r>
              <a:rPr lang="en-US" dirty="0"/>
              <a:t>AMRs started to be employed in a broader number of industries in the 2010s, including as healthcare, hospitality, and retail. These robots were created to carry out a range of jobs, including refilling store shelves, delivering medication in hospitals, and providing room service in hotels.</a:t>
            </a:r>
            <a:endParaRPr lang="en-MY" dirty="0"/>
          </a:p>
        </p:txBody>
      </p:sp>
    </p:spTree>
    <p:extLst>
      <p:ext uri="{BB962C8B-B14F-4D97-AF65-F5344CB8AC3E}">
        <p14:creationId xmlns:p14="http://schemas.microsoft.com/office/powerpoint/2010/main" val="15654450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6D9092-DE64-1653-8E29-B6AC90076135}"/>
              </a:ext>
            </a:extLst>
          </p:cNvPr>
          <p:cNvSpPr>
            <a:spLocks noGrp="1"/>
          </p:cNvSpPr>
          <p:nvPr>
            <p:ph type="title"/>
          </p:nvPr>
        </p:nvSpPr>
        <p:spPr/>
        <p:txBody>
          <a:bodyPr/>
          <a:lstStyle/>
          <a:p>
            <a:r>
              <a:rPr lang="en-US" dirty="0"/>
              <a:t>Applications</a:t>
            </a:r>
            <a:endParaRPr lang="en-MY" dirty="0"/>
          </a:p>
        </p:txBody>
      </p:sp>
      <p:sp>
        <p:nvSpPr>
          <p:cNvPr id="3" name="Content Placeholder 2">
            <a:extLst>
              <a:ext uri="{FF2B5EF4-FFF2-40B4-BE49-F238E27FC236}">
                <a16:creationId xmlns:a16="http://schemas.microsoft.com/office/drawing/2014/main" id="{673FFE25-B210-7FE0-9377-2102EFDE80C4}"/>
              </a:ext>
            </a:extLst>
          </p:cNvPr>
          <p:cNvSpPr>
            <a:spLocks noGrp="1"/>
          </p:cNvSpPr>
          <p:nvPr>
            <p:ph idx="1"/>
          </p:nvPr>
        </p:nvSpPr>
        <p:spPr>
          <a:xfrm>
            <a:off x="838200" y="1825625"/>
            <a:ext cx="5257800" cy="4351338"/>
          </a:xfrm>
        </p:spPr>
        <p:txBody>
          <a:bodyPr>
            <a:normAutofit fontScale="92500" lnSpcReduction="20000"/>
          </a:bodyPr>
          <a:lstStyle/>
          <a:p>
            <a:r>
              <a:rPr lang="en-US" sz="1600" b="1" dirty="0"/>
              <a:t>Manufacturing: </a:t>
            </a:r>
            <a:r>
              <a:rPr lang="en-US" sz="1600" dirty="0"/>
              <a:t>AGVs and AMRs are used to transport materials and components in factories, assembly lines, and warehouses. They are also used to automate processes such as part loading, unloading, and inspection.</a:t>
            </a:r>
          </a:p>
          <a:p>
            <a:r>
              <a:rPr lang="en-US" sz="1600" b="1" dirty="0"/>
              <a:t>Logistics and Warehousing</a:t>
            </a:r>
            <a:r>
              <a:rPr lang="en-US" sz="1600" dirty="0"/>
              <a:t>: AGVs and AMRs are used to move goods and products within distribution centers, warehouses, and storage facilities. They are used for tasks such as picking, packing, and shipping, and can operate 24/7 without the need for breaks.</a:t>
            </a:r>
          </a:p>
          <a:p>
            <a:r>
              <a:rPr lang="en-US" sz="1600" b="1" dirty="0"/>
              <a:t>Healthcare: </a:t>
            </a:r>
            <a:r>
              <a:rPr lang="en-US" sz="1600" dirty="0"/>
              <a:t>AMRs are used in hospitals and clinics to deliver medication and supplies to patients and staff. They can also transport medical equipment and specimens between different departments.</a:t>
            </a:r>
          </a:p>
          <a:p>
            <a:r>
              <a:rPr lang="en-US" sz="1600" b="1" dirty="0"/>
              <a:t>Retail: </a:t>
            </a:r>
            <a:r>
              <a:rPr lang="en-US" sz="1600" dirty="0"/>
              <a:t>AMRs are used in retail environments to perform tasks such as restocking shelves, taking inventory, and delivering goods to customers.</a:t>
            </a:r>
            <a:endParaRPr lang="en-MY" sz="1600" dirty="0"/>
          </a:p>
        </p:txBody>
      </p:sp>
      <p:sp>
        <p:nvSpPr>
          <p:cNvPr id="4" name="Content Placeholder 2">
            <a:extLst>
              <a:ext uri="{FF2B5EF4-FFF2-40B4-BE49-F238E27FC236}">
                <a16:creationId xmlns:a16="http://schemas.microsoft.com/office/drawing/2014/main" id="{FDB1E0EA-7807-2B5E-D58A-A9C37E8E482A}"/>
              </a:ext>
            </a:extLst>
          </p:cNvPr>
          <p:cNvSpPr txBox="1">
            <a:spLocks/>
          </p:cNvSpPr>
          <p:nvPr/>
        </p:nvSpPr>
        <p:spPr>
          <a:xfrm>
            <a:off x="6096000" y="1825625"/>
            <a:ext cx="5257800" cy="4351338"/>
          </a:xfrm>
          <a:prstGeom prst="rect">
            <a:avLst/>
          </a:prstGeom>
        </p:spPr>
        <p:txBody>
          <a:bodyPr vert="horz" lIns="91440" tIns="45720" rIns="91440" bIns="45720" rtlCol="0">
            <a:normAutofit/>
          </a:bodyPr>
          <a:lstStyle>
            <a:lvl1pPr marL="228600" indent="-228600" algn="l" defTabSz="914400" rtl="0" eaLnBrk="1" latinLnBrk="0" hangingPunct="1">
              <a:lnSpc>
                <a:spcPct val="110000"/>
              </a:lnSpc>
              <a:spcBef>
                <a:spcPts val="1000"/>
              </a:spcBef>
              <a:buClr>
                <a:schemeClr val="accent5"/>
              </a:buClr>
              <a:buFont typeface="Avenir Next LT Pro" panose="020B0504020202020204" pitchFamily="34" charset="0"/>
              <a:buChar char="+"/>
              <a:defRPr sz="2800" kern="1200">
                <a:solidFill>
                  <a:schemeClr val="tx2"/>
                </a:solidFill>
                <a:latin typeface="+mn-lt"/>
                <a:ea typeface="+mn-ea"/>
                <a:cs typeface="+mn-cs"/>
              </a:defRPr>
            </a:lvl1pPr>
            <a:lvl2pPr marL="6858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2400" kern="1200">
                <a:solidFill>
                  <a:schemeClr val="tx2"/>
                </a:solidFill>
                <a:latin typeface="+mn-lt"/>
                <a:ea typeface="+mn-ea"/>
                <a:cs typeface="+mn-cs"/>
              </a:defRPr>
            </a:lvl2pPr>
            <a:lvl3pPr marL="11430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2000" kern="1200">
                <a:solidFill>
                  <a:schemeClr val="tx2"/>
                </a:solidFill>
                <a:latin typeface="+mn-lt"/>
                <a:ea typeface="+mn-ea"/>
                <a:cs typeface="+mn-cs"/>
              </a:defRPr>
            </a:lvl3pPr>
            <a:lvl4pPr marL="16002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1800" kern="1200">
                <a:solidFill>
                  <a:schemeClr val="tx2"/>
                </a:solidFill>
                <a:latin typeface="+mn-lt"/>
                <a:ea typeface="+mn-ea"/>
                <a:cs typeface="+mn-cs"/>
              </a:defRPr>
            </a:lvl4pPr>
            <a:lvl5pPr marL="2057400" indent="-228600" algn="l" defTabSz="914400" rtl="0" eaLnBrk="1" latinLnBrk="0" hangingPunct="1">
              <a:lnSpc>
                <a:spcPct val="110000"/>
              </a:lnSpc>
              <a:spcBef>
                <a:spcPts val="500"/>
              </a:spcBef>
              <a:buClr>
                <a:schemeClr val="accent5"/>
              </a:buClr>
              <a:buFont typeface="Avenir Next LT Pro" panose="020B0504020202020204" pitchFamily="34" charset="0"/>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600" b="1" dirty="0"/>
              <a:t>Agriculture:</a:t>
            </a:r>
            <a:r>
              <a:rPr lang="en-US" sz="1600" dirty="0"/>
              <a:t> AMRs are being developed for applications in farming and agriculture. They can be used for tasks such as harvesting crops, monitoring plant growth, and applying pesticides.</a:t>
            </a:r>
          </a:p>
          <a:p>
            <a:r>
              <a:rPr lang="en-US" sz="1600" b="1" dirty="0"/>
              <a:t>Mining:</a:t>
            </a:r>
            <a:r>
              <a:rPr lang="en-US" sz="1600" dirty="0"/>
              <a:t> AMRs are being developed for use in mining operations. They can be used for tasks such as drilling, blasting, and transporting materials.</a:t>
            </a:r>
          </a:p>
          <a:p>
            <a:r>
              <a:rPr lang="en-US" sz="1600" b="1" dirty="0"/>
              <a:t>Hospitality:</a:t>
            </a:r>
            <a:r>
              <a:rPr lang="en-US" sz="1600" dirty="0"/>
              <a:t> AMRs are being used in hotels and resorts for tasks such as delivering room service and transporting luggage.</a:t>
            </a:r>
          </a:p>
          <a:p>
            <a:r>
              <a:rPr lang="en-US" sz="1600" b="1" dirty="0"/>
              <a:t>Transportation:</a:t>
            </a:r>
            <a:r>
              <a:rPr lang="en-US" sz="1600" dirty="0"/>
              <a:t> AGVs are used in transportation systems such as airports and train stations for tasks such as baggage handling and passenger transportation.</a:t>
            </a:r>
            <a:endParaRPr lang="en-MY" sz="1600" dirty="0"/>
          </a:p>
        </p:txBody>
      </p:sp>
    </p:spTree>
    <p:extLst>
      <p:ext uri="{BB962C8B-B14F-4D97-AF65-F5344CB8AC3E}">
        <p14:creationId xmlns:p14="http://schemas.microsoft.com/office/powerpoint/2010/main" val="24770726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1" name="Rectangle 10">
            <a:extLst>
              <a:ext uri="{FF2B5EF4-FFF2-40B4-BE49-F238E27FC236}">
                <a16:creationId xmlns:a16="http://schemas.microsoft.com/office/drawing/2014/main" id="{37962AE0-6A1C-4B76-9D52-10E5E6D7D3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13" name="Top left">
            <a:extLst>
              <a:ext uri="{FF2B5EF4-FFF2-40B4-BE49-F238E27FC236}">
                <a16:creationId xmlns:a16="http://schemas.microsoft.com/office/drawing/2014/main" id="{F73EC8D8-C118-4A24-B3A2-F22636F209B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25" y="-1543"/>
            <a:ext cx="2198951" cy="3349518"/>
            <a:chOff x="10849" y="-3086"/>
            <a:chExt cx="2198951" cy="3349518"/>
          </a:xfrm>
        </p:grpSpPr>
        <p:sp>
          <p:nvSpPr>
            <p:cNvPr id="14" name="Freeform: Shape 13">
              <a:extLst>
                <a:ext uri="{FF2B5EF4-FFF2-40B4-BE49-F238E27FC236}">
                  <a16:creationId xmlns:a16="http://schemas.microsoft.com/office/drawing/2014/main" id="{33A839E4-FE02-4C32-B9F7-07884043E9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5" name="Freeform: Shape 14">
              <a:extLst>
                <a:ext uri="{FF2B5EF4-FFF2-40B4-BE49-F238E27FC236}">
                  <a16:creationId xmlns:a16="http://schemas.microsoft.com/office/drawing/2014/main" id="{9C10340A-FCF2-4B86-A53A-4AC07E6CFB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6" name="Freeform: Shape 15">
              <a:extLst>
                <a:ext uri="{FF2B5EF4-FFF2-40B4-BE49-F238E27FC236}">
                  <a16:creationId xmlns:a16="http://schemas.microsoft.com/office/drawing/2014/main" id="{2E85F37B-D9B1-4701-B54A-A91E836FA9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7" name="Freeform: Shape 16">
              <a:extLst>
                <a:ext uri="{FF2B5EF4-FFF2-40B4-BE49-F238E27FC236}">
                  <a16:creationId xmlns:a16="http://schemas.microsoft.com/office/drawing/2014/main" id="{227C5295-7462-4E42-B19A-682465F9FB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8" name="Freeform: Shape 17">
              <a:extLst>
                <a:ext uri="{FF2B5EF4-FFF2-40B4-BE49-F238E27FC236}">
                  <a16:creationId xmlns:a16="http://schemas.microsoft.com/office/drawing/2014/main" id="{712C31CF-3625-4E9F-99FC-C7AA5BBA88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9" name="Freeform: Shape 18">
              <a:extLst>
                <a:ext uri="{FF2B5EF4-FFF2-40B4-BE49-F238E27FC236}">
                  <a16:creationId xmlns:a16="http://schemas.microsoft.com/office/drawing/2014/main" id="{36EDCF2F-2C4B-4D4B-964F-F640BCDCE8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0" name="Freeform: Shape 19">
              <a:extLst>
                <a:ext uri="{FF2B5EF4-FFF2-40B4-BE49-F238E27FC236}">
                  <a16:creationId xmlns:a16="http://schemas.microsoft.com/office/drawing/2014/main" id="{21B0354D-2FFC-40F9-91E5-A83DDD770D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1" name="Freeform: Shape 20">
              <a:extLst>
                <a:ext uri="{FF2B5EF4-FFF2-40B4-BE49-F238E27FC236}">
                  <a16:creationId xmlns:a16="http://schemas.microsoft.com/office/drawing/2014/main" id="{E4F4CED2-0CA8-4824-93F0-00BE4C7D1A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grpSp>
      <p:sp>
        <p:nvSpPr>
          <p:cNvPr id="2" name="Title 1">
            <a:extLst>
              <a:ext uri="{FF2B5EF4-FFF2-40B4-BE49-F238E27FC236}">
                <a16:creationId xmlns:a16="http://schemas.microsoft.com/office/drawing/2014/main" id="{EBE6E08F-FC50-E172-0D62-11C4B708E8A4}"/>
              </a:ext>
            </a:extLst>
          </p:cNvPr>
          <p:cNvSpPr>
            <a:spLocks noGrp="1"/>
          </p:cNvSpPr>
          <p:nvPr>
            <p:ph type="title"/>
          </p:nvPr>
        </p:nvSpPr>
        <p:spPr>
          <a:xfrm>
            <a:off x="1198182" y="559813"/>
            <a:ext cx="3980254" cy="5577934"/>
          </a:xfrm>
        </p:spPr>
        <p:txBody>
          <a:bodyPr>
            <a:normAutofit/>
          </a:bodyPr>
          <a:lstStyle/>
          <a:p>
            <a:r>
              <a:rPr lang="en-US"/>
              <a:t>Main Components</a:t>
            </a:r>
            <a:endParaRPr lang="en-MY" dirty="0"/>
          </a:p>
        </p:txBody>
      </p:sp>
      <p:grpSp>
        <p:nvGrpSpPr>
          <p:cNvPr id="23" name="Bottom Right">
            <a:extLst>
              <a:ext uri="{FF2B5EF4-FFF2-40B4-BE49-F238E27FC236}">
                <a16:creationId xmlns:a16="http://schemas.microsoft.com/office/drawing/2014/main" id="{3BA0B410-FA41-4CD6-A923-146E029BBB2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74976" y="3278144"/>
            <a:ext cx="4211600" cy="3581399"/>
            <a:chOff x="7980400" y="3276601"/>
            <a:chExt cx="4211600" cy="3581399"/>
          </a:xfrm>
        </p:grpSpPr>
        <p:grpSp>
          <p:nvGrpSpPr>
            <p:cNvPr id="24" name="Graphic 157">
              <a:extLst>
                <a:ext uri="{FF2B5EF4-FFF2-40B4-BE49-F238E27FC236}">
                  <a16:creationId xmlns:a16="http://schemas.microsoft.com/office/drawing/2014/main" id="{2448B270-CA89-4A7C-8CFC-8237ED03AE1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8662740" y="3276601"/>
              <a:ext cx="3529260" cy="3581396"/>
              <a:chOff x="4114800" y="1423987"/>
              <a:chExt cx="3961542" cy="4007547"/>
            </a:xfrm>
            <a:noFill/>
          </p:grpSpPr>
          <p:sp>
            <p:nvSpPr>
              <p:cNvPr id="26" name="Freeform: Shape 25">
                <a:extLst>
                  <a:ext uri="{FF2B5EF4-FFF2-40B4-BE49-F238E27FC236}">
                    <a16:creationId xmlns:a16="http://schemas.microsoft.com/office/drawing/2014/main" id="{BD2ED6FF-1F6E-4BF0-BFFF-5CB8D36F14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7" name="Freeform: Shape 26">
                <a:extLst>
                  <a:ext uri="{FF2B5EF4-FFF2-40B4-BE49-F238E27FC236}">
                    <a16:creationId xmlns:a16="http://schemas.microsoft.com/office/drawing/2014/main" id="{2F2CCA35-C35D-416B-A083-A167138A57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8" name="Freeform: Shape 27">
                <a:extLst>
                  <a:ext uri="{FF2B5EF4-FFF2-40B4-BE49-F238E27FC236}">
                    <a16:creationId xmlns:a16="http://schemas.microsoft.com/office/drawing/2014/main" id="{70FAEE04-D524-4356-8CFE-091D44ED18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9" name="Freeform: Shape 28">
                <a:extLst>
                  <a:ext uri="{FF2B5EF4-FFF2-40B4-BE49-F238E27FC236}">
                    <a16:creationId xmlns:a16="http://schemas.microsoft.com/office/drawing/2014/main" id="{5F641E2E-FB37-449C-96DA-945907C759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0" name="Freeform: Shape 29">
                <a:extLst>
                  <a:ext uri="{FF2B5EF4-FFF2-40B4-BE49-F238E27FC236}">
                    <a16:creationId xmlns:a16="http://schemas.microsoft.com/office/drawing/2014/main" id="{283CE73A-E65A-44EA-9C23-C6F2137AFB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1" name="Freeform: Shape 30">
                <a:extLst>
                  <a:ext uri="{FF2B5EF4-FFF2-40B4-BE49-F238E27FC236}">
                    <a16:creationId xmlns:a16="http://schemas.microsoft.com/office/drawing/2014/main" id="{41745A30-6979-4D1D-A629-E7C0C6A535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2" name="Freeform: Shape 31">
                <a:extLst>
                  <a:ext uri="{FF2B5EF4-FFF2-40B4-BE49-F238E27FC236}">
                    <a16:creationId xmlns:a16="http://schemas.microsoft.com/office/drawing/2014/main" id="{E70C366B-087F-442D-AC20-1319F97A95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sp>
          <p:nvSpPr>
            <p:cNvPr id="25" name="Freeform: Shape 24">
              <a:extLst>
                <a:ext uri="{FF2B5EF4-FFF2-40B4-BE49-F238E27FC236}">
                  <a16:creationId xmlns:a16="http://schemas.microsoft.com/office/drawing/2014/main" id="{1D2F7A6B-9CB6-4AC5-B906-664FC95A17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graphicFrame>
        <p:nvGraphicFramePr>
          <p:cNvPr id="5" name="Content Placeholder 2">
            <a:extLst>
              <a:ext uri="{FF2B5EF4-FFF2-40B4-BE49-F238E27FC236}">
                <a16:creationId xmlns:a16="http://schemas.microsoft.com/office/drawing/2014/main" id="{07B7714A-68EB-7578-C582-7CDE4335C903}"/>
              </a:ext>
            </a:extLst>
          </p:cNvPr>
          <p:cNvGraphicFramePr>
            <a:graphicFrameLocks noGrp="1"/>
          </p:cNvGraphicFramePr>
          <p:nvPr>
            <p:ph idx="1"/>
            <p:extLst>
              <p:ext uri="{D42A27DB-BD31-4B8C-83A1-F6EECF244321}">
                <p14:modId xmlns:p14="http://schemas.microsoft.com/office/powerpoint/2010/main" val="3959152373"/>
              </p:ext>
            </p:extLst>
          </p:nvPr>
        </p:nvGraphicFramePr>
        <p:xfrm>
          <a:off x="5408988" y="341165"/>
          <a:ext cx="6173409" cy="584346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350341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77" name="Rectangle 7176">
            <a:extLst>
              <a:ext uri="{FF2B5EF4-FFF2-40B4-BE49-F238E27FC236}">
                <a16:creationId xmlns:a16="http://schemas.microsoft.com/office/drawing/2014/main" id="{247A131F-D5DE-41A5-B4CF-4F345319B4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7179" name="Freeform: Shape 7178">
            <a:extLst>
              <a:ext uri="{FF2B5EF4-FFF2-40B4-BE49-F238E27FC236}">
                <a16:creationId xmlns:a16="http://schemas.microsoft.com/office/drawing/2014/main" id="{3AF4666D-BD98-40A5-A75F-478B982010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spcAft>
                <a:spcPts val="600"/>
              </a:spcAft>
            </a:pPr>
            <a:r>
              <a:rPr lang="en-US" dirty="0">
                <a:solidFill>
                  <a:schemeClr val="tx1">
                    <a:lumMod val="65000"/>
                    <a:lumOff val="35000"/>
                  </a:schemeClr>
                </a:solidFill>
                <a:latin typeface="AvenirNext LT Pro Medium" panose="020B0504020202020204" pitchFamily="34" charset="0"/>
              </a:rPr>
              <a:t> </a:t>
            </a:r>
          </a:p>
        </p:txBody>
      </p:sp>
      <p:sp>
        <p:nvSpPr>
          <p:cNvPr id="7181" name="Freeform: Shape 7180">
            <a:extLst>
              <a:ext uri="{FF2B5EF4-FFF2-40B4-BE49-F238E27FC236}">
                <a16:creationId xmlns:a16="http://schemas.microsoft.com/office/drawing/2014/main" id="{68680585-71F9-4721-A998-4974171D2E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9256" y="6172200"/>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spcAft>
                <a:spcPts val="600"/>
              </a:spcAft>
            </a:pPr>
            <a:r>
              <a:rPr lang="en-US" dirty="0">
                <a:solidFill>
                  <a:schemeClr val="tx1">
                    <a:lumMod val="65000"/>
                    <a:lumOff val="35000"/>
                  </a:schemeClr>
                </a:solidFill>
                <a:latin typeface="AvenirNext LT Pro Medium" panose="020B0504020202020204" pitchFamily="34" charset="0"/>
              </a:rPr>
              <a:t> </a:t>
            </a:r>
          </a:p>
        </p:txBody>
      </p:sp>
      <p:sp>
        <p:nvSpPr>
          <p:cNvPr id="7183" name="Freeform: Shape 7182">
            <a:extLst>
              <a:ext uri="{FF2B5EF4-FFF2-40B4-BE49-F238E27FC236}">
                <a16:creationId xmlns:a16="http://schemas.microsoft.com/office/drawing/2014/main" id="{12BC95C2-2EEC-4F59-ABA8-660B0D059C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77352"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7185" name="Graphic 141">
            <a:extLst>
              <a:ext uri="{FF2B5EF4-FFF2-40B4-BE49-F238E27FC236}">
                <a16:creationId xmlns:a16="http://schemas.microsoft.com/office/drawing/2014/main" id="{03E9870D-4BBA-43AF-8D44-BBADF020CFF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849" y="15178"/>
            <a:ext cx="2198951" cy="3331254"/>
            <a:chOff x="4473129" y="923925"/>
            <a:chExt cx="3308947" cy="5012817"/>
          </a:xfrm>
          <a:noFill/>
        </p:grpSpPr>
        <p:sp>
          <p:nvSpPr>
            <p:cNvPr id="7186" name="Freeform: Shape 7185">
              <a:extLst>
                <a:ext uri="{FF2B5EF4-FFF2-40B4-BE49-F238E27FC236}">
                  <a16:creationId xmlns:a16="http://schemas.microsoft.com/office/drawing/2014/main" id="{34BC5055-C77D-43CD-BB1D-A77B6779CD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85988" y="924020"/>
              <a:ext cx="3296088" cy="5012722"/>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75000"/>
                </a:schemeClr>
              </a:solidFill>
              <a:prstDash val="lgDash"/>
              <a:round/>
            </a:ln>
          </p:spPr>
          <p:txBody>
            <a:bodyPr rtlCol="0" anchor="ctr"/>
            <a:lstStyle/>
            <a:p>
              <a:endParaRPr lang="en-US"/>
            </a:p>
          </p:txBody>
        </p:sp>
        <p:sp>
          <p:nvSpPr>
            <p:cNvPr id="7187" name="Freeform: Shape 7186">
              <a:extLst>
                <a:ext uri="{FF2B5EF4-FFF2-40B4-BE49-F238E27FC236}">
                  <a16:creationId xmlns:a16="http://schemas.microsoft.com/office/drawing/2014/main" id="{DB12D0B8-9385-489A-85AE-3D14AD0BA2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923925"/>
              <a:ext cx="2977477" cy="462714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75000"/>
                </a:schemeClr>
              </a:solidFill>
              <a:prstDash val="lgDash"/>
              <a:round/>
            </a:ln>
          </p:spPr>
          <p:txBody>
            <a:bodyPr rtlCol="0" anchor="ctr"/>
            <a:lstStyle/>
            <a:p>
              <a:endParaRPr lang="en-US"/>
            </a:p>
          </p:txBody>
        </p:sp>
        <p:sp>
          <p:nvSpPr>
            <p:cNvPr id="7188" name="Freeform: Shape 7187">
              <a:extLst>
                <a:ext uri="{FF2B5EF4-FFF2-40B4-BE49-F238E27FC236}">
                  <a16:creationId xmlns:a16="http://schemas.microsoft.com/office/drawing/2014/main" id="{D158A14A-147E-4130-A5E2-38FD84B181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94561" y="923925"/>
              <a:ext cx="2356712" cy="4118991"/>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75000"/>
                </a:schemeClr>
              </a:solidFill>
              <a:prstDash val="lgDash"/>
              <a:round/>
            </a:ln>
          </p:spPr>
          <p:txBody>
            <a:bodyPr rtlCol="0" anchor="ctr"/>
            <a:lstStyle/>
            <a:p>
              <a:endParaRPr lang="en-US"/>
            </a:p>
          </p:txBody>
        </p:sp>
        <p:sp>
          <p:nvSpPr>
            <p:cNvPr id="7189" name="Freeform: Shape 7188">
              <a:extLst>
                <a:ext uri="{FF2B5EF4-FFF2-40B4-BE49-F238E27FC236}">
                  <a16:creationId xmlns:a16="http://schemas.microsoft.com/office/drawing/2014/main" id="{75B8B1EB-5E2B-472C-AE60-2EC5961F16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923925"/>
              <a:ext cx="2059193" cy="3980116"/>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75000"/>
                </a:schemeClr>
              </a:solidFill>
              <a:prstDash val="lgDash"/>
              <a:round/>
            </a:ln>
          </p:spPr>
          <p:txBody>
            <a:bodyPr rtlCol="0" anchor="ctr"/>
            <a:lstStyle/>
            <a:p>
              <a:endParaRPr lang="en-US"/>
            </a:p>
          </p:txBody>
        </p:sp>
        <p:sp>
          <p:nvSpPr>
            <p:cNvPr id="7190" name="Freeform: Shape 7189">
              <a:extLst>
                <a:ext uri="{FF2B5EF4-FFF2-40B4-BE49-F238E27FC236}">
                  <a16:creationId xmlns:a16="http://schemas.microsoft.com/office/drawing/2014/main" id="{B4F5BD77-58D7-4B61-A666-1B4139A63A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85131" y="1719357"/>
              <a:ext cx="743796" cy="2867501"/>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75000"/>
                </a:schemeClr>
              </a:solidFill>
              <a:prstDash val="lgDash"/>
              <a:round/>
            </a:ln>
          </p:spPr>
          <p:txBody>
            <a:bodyPr rtlCol="0" anchor="ctr"/>
            <a:lstStyle/>
            <a:p>
              <a:endParaRPr lang="en-US"/>
            </a:p>
          </p:txBody>
        </p:sp>
        <p:sp>
          <p:nvSpPr>
            <p:cNvPr id="7191" name="Freeform: Shape 7190">
              <a:extLst>
                <a:ext uri="{FF2B5EF4-FFF2-40B4-BE49-F238E27FC236}">
                  <a16:creationId xmlns:a16="http://schemas.microsoft.com/office/drawing/2014/main" id="{F5CBEC6B-EDB6-40B8-8771-E5AF41B8D6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1912731"/>
              <a:ext cx="597294" cy="2543540"/>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75000"/>
                </a:schemeClr>
              </a:solidFill>
              <a:prstDash val="lgDash"/>
              <a:round/>
            </a:ln>
          </p:spPr>
          <p:txBody>
            <a:bodyPr rtlCol="0" anchor="ctr"/>
            <a:lstStyle/>
            <a:p>
              <a:endParaRPr lang="en-US"/>
            </a:p>
          </p:txBody>
        </p:sp>
        <p:sp>
          <p:nvSpPr>
            <p:cNvPr id="7192" name="Freeform: Shape 7191">
              <a:extLst>
                <a:ext uri="{FF2B5EF4-FFF2-40B4-BE49-F238E27FC236}">
                  <a16:creationId xmlns:a16="http://schemas.microsoft.com/office/drawing/2014/main" id="{91BD0EE8-AA47-4044-9251-9F5A4B8201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91417" y="2227197"/>
              <a:ext cx="389425" cy="2011236"/>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75000"/>
                </a:schemeClr>
              </a:solidFill>
              <a:prstDash val="lgDash"/>
              <a:round/>
            </a:ln>
          </p:spPr>
          <p:txBody>
            <a:bodyPr rtlCol="0" anchor="ctr"/>
            <a:lstStyle/>
            <a:p>
              <a:endParaRPr lang="en-US" dirty="0"/>
            </a:p>
          </p:txBody>
        </p:sp>
      </p:grpSp>
      <p:grpSp>
        <p:nvGrpSpPr>
          <p:cNvPr id="7194" name="Graphic 157">
            <a:extLst>
              <a:ext uri="{FF2B5EF4-FFF2-40B4-BE49-F238E27FC236}">
                <a16:creationId xmlns:a16="http://schemas.microsoft.com/office/drawing/2014/main" id="{C3279E8D-2BAA-4CB1-834B-09FADD54DE5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610600" y="3276600"/>
            <a:ext cx="3529260" cy="3581398"/>
            <a:chOff x="4114800" y="1423987"/>
            <a:chExt cx="3961542" cy="4007547"/>
          </a:xfrm>
          <a:noFill/>
        </p:grpSpPr>
        <p:sp>
          <p:nvSpPr>
            <p:cNvPr id="7195" name="Freeform: Shape 7194">
              <a:extLst>
                <a:ext uri="{FF2B5EF4-FFF2-40B4-BE49-F238E27FC236}">
                  <a16:creationId xmlns:a16="http://schemas.microsoft.com/office/drawing/2014/main" id="{3456F18E-4F61-486D-9CD6-65B30372C5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75000"/>
                </a:schemeClr>
              </a:solidFill>
              <a:prstDash val="lgDash"/>
              <a:round/>
            </a:ln>
          </p:spPr>
          <p:txBody>
            <a:bodyPr rtlCol="0" anchor="ctr"/>
            <a:lstStyle/>
            <a:p>
              <a:endParaRPr lang="en-US"/>
            </a:p>
          </p:txBody>
        </p:sp>
        <p:sp>
          <p:nvSpPr>
            <p:cNvPr id="7196" name="Freeform: Shape 7195">
              <a:extLst>
                <a:ext uri="{FF2B5EF4-FFF2-40B4-BE49-F238E27FC236}">
                  <a16:creationId xmlns:a16="http://schemas.microsoft.com/office/drawing/2014/main" id="{318DDF45-08F0-46B6-A0B7-133735C94F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75000"/>
                </a:schemeClr>
              </a:solidFill>
              <a:prstDash val="lgDash"/>
              <a:round/>
            </a:ln>
          </p:spPr>
          <p:txBody>
            <a:bodyPr rtlCol="0" anchor="ctr"/>
            <a:lstStyle/>
            <a:p>
              <a:endParaRPr lang="en-US"/>
            </a:p>
          </p:txBody>
        </p:sp>
        <p:sp>
          <p:nvSpPr>
            <p:cNvPr id="7197" name="Freeform: Shape 7196">
              <a:extLst>
                <a:ext uri="{FF2B5EF4-FFF2-40B4-BE49-F238E27FC236}">
                  <a16:creationId xmlns:a16="http://schemas.microsoft.com/office/drawing/2014/main" id="{B9D0CC0F-710D-43F4-BC86-7637674201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75000"/>
                </a:schemeClr>
              </a:solidFill>
              <a:prstDash val="lgDash"/>
              <a:round/>
            </a:ln>
          </p:spPr>
          <p:txBody>
            <a:bodyPr rtlCol="0" anchor="ctr"/>
            <a:lstStyle/>
            <a:p>
              <a:endParaRPr lang="en-US"/>
            </a:p>
          </p:txBody>
        </p:sp>
        <p:sp>
          <p:nvSpPr>
            <p:cNvPr id="7198" name="Freeform: Shape 7197">
              <a:extLst>
                <a:ext uri="{FF2B5EF4-FFF2-40B4-BE49-F238E27FC236}">
                  <a16:creationId xmlns:a16="http://schemas.microsoft.com/office/drawing/2014/main" id="{6FB36AB6-CB81-495A-8A33-C0BCE67D6F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75000"/>
                </a:schemeClr>
              </a:solidFill>
              <a:prstDash val="lgDash"/>
              <a:round/>
            </a:ln>
          </p:spPr>
          <p:txBody>
            <a:bodyPr rtlCol="0" anchor="ctr"/>
            <a:lstStyle/>
            <a:p>
              <a:endParaRPr lang="en-US"/>
            </a:p>
          </p:txBody>
        </p:sp>
        <p:sp>
          <p:nvSpPr>
            <p:cNvPr id="7199" name="Freeform: Shape 7198">
              <a:extLst>
                <a:ext uri="{FF2B5EF4-FFF2-40B4-BE49-F238E27FC236}">
                  <a16:creationId xmlns:a16="http://schemas.microsoft.com/office/drawing/2014/main" id="{1993F7E6-ABF6-482D-BEA5-B4E607DDB4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75000"/>
                </a:schemeClr>
              </a:solidFill>
              <a:prstDash val="lgDash"/>
              <a:round/>
            </a:ln>
          </p:spPr>
          <p:txBody>
            <a:bodyPr rtlCol="0" anchor="ctr"/>
            <a:lstStyle/>
            <a:p>
              <a:endParaRPr lang="en-US"/>
            </a:p>
          </p:txBody>
        </p:sp>
        <p:sp>
          <p:nvSpPr>
            <p:cNvPr id="7200" name="Freeform: Shape 7199">
              <a:extLst>
                <a:ext uri="{FF2B5EF4-FFF2-40B4-BE49-F238E27FC236}">
                  <a16:creationId xmlns:a16="http://schemas.microsoft.com/office/drawing/2014/main" id="{DCA0B097-C21A-40B4-95E4-2FFA9697F8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75000"/>
                </a:schemeClr>
              </a:solidFill>
              <a:prstDash val="lgDash"/>
              <a:round/>
            </a:ln>
          </p:spPr>
          <p:txBody>
            <a:bodyPr rtlCol="0" anchor="ctr"/>
            <a:lstStyle/>
            <a:p>
              <a:endParaRPr lang="en-US"/>
            </a:p>
          </p:txBody>
        </p:sp>
        <p:sp>
          <p:nvSpPr>
            <p:cNvPr id="7201" name="Freeform: Shape 7200">
              <a:extLst>
                <a:ext uri="{FF2B5EF4-FFF2-40B4-BE49-F238E27FC236}">
                  <a16:creationId xmlns:a16="http://schemas.microsoft.com/office/drawing/2014/main" id="{AB2AF0F5-7EAA-4BAB-8DE2-D84E124170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75000"/>
                </a:schemeClr>
              </a:solidFill>
              <a:prstDash val="lgDash"/>
              <a:round/>
            </a:ln>
          </p:spPr>
          <p:txBody>
            <a:bodyPr rtlCol="0" anchor="ctr"/>
            <a:lstStyle/>
            <a:p>
              <a:endParaRPr lang="en-US"/>
            </a:p>
          </p:txBody>
        </p:sp>
      </p:grpSp>
      <p:sp useBgFill="1">
        <p:nvSpPr>
          <p:cNvPr id="7203" name="Rectangle 7202">
            <a:extLst>
              <a:ext uri="{FF2B5EF4-FFF2-40B4-BE49-F238E27FC236}">
                <a16:creationId xmlns:a16="http://schemas.microsoft.com/office/drawing/2014/main" id="{F1174801-1395-44C5-9B00-CCAC45C056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7205" name="Rectangle 7204">
            <a:extLst>
              <a:ext uri="{FF2B5EF4-FFF2-40B4-BE49-F238E27FC236}">
                <a16:creationId xmlns:a16="http://schemas.microsoft.com/office/drawing/2014/main" id="{996DFAFB-BCE1-4BEC-82FB-D574234DEF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7207" name="Top left">
            <a:extLst>
              <a:ext uri="{FF2B5EF4-FFF2-40B4-BE49-F238E27FC236}">
                <a16:creationId xmlns:a16="http://schemas.microsoft.com/office/drawing/2014/main" id="{76C57F27-5AD9-48AC-8DF4-740C7FFA86A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25" y="-1543"/>
            <a:ext cx="2198951" cy="3349518"/>
            <a:chOff x="10849" y="-3086"/>
            <a:chExt cx="2198951" cy="3349518"/>
          </a:xfrm>
        </p:grpSpPr>
        <p:sp>
          <p:nvSpPr>
            <p:cNvPr id="7208" name="Freeform: Shape 7207">
              <a:extLst>
                <a:ext uri="{FF2B5EF4-FFF2-40B4-BE49-F238E27FC236}">
                  <a16:creationId xmlns:a16="http://schemas.microsoft.com/office/drawing/2014/main" id="{08B8F795-A3F3-4167-92AE-99E87718C2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solidFill>
                  <a:schemeClr val="tx1">
                    <a:lumMod val="65000"/>
                    <a:lumOff val="35000"/>
                  </a:schemeClr>
                </a:solidFill>
                <a:latin typeface="AvenirNext LT Pro Medium" panose="020B0504020202020204" pitchFamily="34" charset="0"/>
              </a:endParaRPr>
            </a:p>
          </p:txBody>
        </p:sp>
        <p:sp>
          <p:nvSpPr>
            <p:cNvPr id="7209" name="Freeform: Shape 7208">
              <a:extLst>
                <a:ext uri="{FF2B5EF4-FFF2-40B4-BE49-F238E27FC236}">
                  <a16:creationId xmlns:a16="http://schemas.microsoft.com/office/drawing/2014/main" id="{3B80631A-159B-4376-BAE0-B0A79759B8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7210" name="Freeform: Shape 7209">
              <a:extLst>
                <a:ext uri="{FF2B5EF4-FFF2-40B4-BE49-F238E27FC236}">
                  <a16:creationId xmlns:a16="http://schemas.microsoft.com/office/drawing/2014/main" id="{FDC0E3EC-FD85-44A0-A7EC-B45422105B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7211" name="Freeform: Shape 7210">
              <a:extLst>
                <a:ext uri="{FF2B5EF4-FFF2-40B4-BE49-F238E27FC236}">
                  <a16:creationId xmlns:a16="http://schemas.microsoft.com/office/drawing/2014/main" id="{CBAA6CA5-1890-4BCA-BB3E-35570EB3EB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7212" name="Freeform: Shape 7211">
              <a:extLst>
                <a:ext uri="{FF2B5EF4-FFF2-40B4-BE49-F238E27FC236}">
                  <a16:creationId xmlns:a16="http://schemas.microsoft.com/office/drawing/2014/main" id="{2F29A863-C1B4-4FA5-BE70-56C5D32C36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7213" name="Freeform: Shape 7212">
              <a:extLst>
                <a:ext uri="{FF2B5EF4-FFF2-40B4-BE49-F238E27FC236}">
                  <a16:creationId xmlns:a16="http://schemas.microsoft.com/office/drawing/2014/main" id="{DE37E4F1-D06F-4EA7-BAF7-28F90A86EA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7214" name="Freeform: Shape 7213">
              <a:extLst>
                <a:ext uri="{FF2B5EF4-FFF2-40B4-BE49-F238E27FC236}">
                  <a16:creationId xmlns:a16="http://schemas.microsoft.com/office/drawing/2014/main" id="{2B02F5DA-9B92-477E-AD0E-0FFFA288C9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7215" name="Freeform: Shape 7214">
              <a:extLst>
                <a:ext uri="{FF2B5EF4-FFF2-40B4-BE49-F238E27FC236}">
                  <a16:creationId xmlns:a16="http://schemas.microsoft.com/office/drawing/2014/main" id="{76710BBF-A9B3-4872-95A0-D622814674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grpSp>
      <p:sp>
        <p:nvSpPr>
          <p:cNvPr id="2" name="Title 1">
            <a:extLst>
              <a:ext uri="{FF2B5EF4-FFF2-40B4-BE49-F238E27FC236}">
                <a16:creationId xmlns:a16="http://schemas.microsoft.com/office/drawing/2014/main" id="{1935B137-72E2-CAF4-4B51-B512B75C6A74}"/>
              </a:ext>
            </a:extLst>
          </p:cNvPr>
          <p:cNvSpPr>
            <a:spLocks noGrp="1"/>
          </p:cNvSpPr>
          <p:nvPr>
            <p:ph type="title"/>
          </p:nvPr>
        </p:nvSpPr>
        <p:spPr>
          <a:xfrm>
            <a:off x="996275" y="570602"/>
            <a:ext cx="10502881" cy="1369188"/>
          </a:xfrm>
        </p:spPr>
        <p:txBody>
          <a:bodyPr vert="horz" lIns="91440" tIns="45720" rIns="91440" bIns="45720" rtlCol="0" anchor="ctr">
            <a:normAutofit/>
          </a:bodyPr>
          <a:lstStyle/>
          <a:p>
            <a:r>
              <a:rPr lang="en-US" sz="5400" kern="1200" dirty="0">
                <a:solidFill>
                  <a:schemeClr val="tx2"/>
                </a:solidFill>
                <a:latin typeface="+mj-lt"/>
                <a:ea typeface="+mj-ea"/>
                <a:cs typeface="+mj-cs"/>
              </a:rPr>
              <a:t>Design of AGV/AMR</a:t>
            </a:r>
          </a:p>
        </p:txBody>
      </p:sp>
      <p:grpSp>
        <p:nvGrpSpPr>
          <p:cNvPr id="7217" name="Cross">
            <a:extLst>
              <a:ext uri="{FF2B5EF4-FFF2-40B4-BE49-F238E27FC236}">
                <a16:creationId xmlns:a16="http://schemas.microsoft.com/office/drawing/2014/main" id="{8470ADF7-086F-4892-83D9-4F8B12F3007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945264" y="149792"/>
            <a:ext cx="118872" cy="118872"/>
            <a:chOff x="1175347" y="3733800"/>
            <a:chExt cx="118872" cy="118872"/>
          </a:xfrm>
        </p:grpSpPr>
        <p:cxnSp>
          <p:nvCxnSpPr>
            <p:cNvPr id="7218" name="Straight Connector 7217">
              <a:extLst>
                <a:ext uri="{FF2B5EF4-FFF2-40B4-BE49-F238E27FC236}">
                  <a16:creationId xmlns:a16="http://schemas.microsoft.com/office/drawing/2014/main" id="{FAB0C2AC-04D6-48CC-843B-3C8A97D9451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34783" y="3733800"/>
              <a:ext cx="0" cy="118872"/>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cxnSp>
          <p:nvCxnSpPr>
            <p:cNvPr id="7219" name="Straight Connector 7218">
              <a:extLst>
                <a:ext uri="{FF2B5EF4-FFF2-40B4-BE49-F238E27FC236}">
                  <a16:creationId xmlns:a16="http://schemas.microsoft.com/office/drawing/2014/main" id="{2FAA374E-111C-41A1-8959-A1CE1380300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347" y="3793236"/>
              <a:ext cx="118872" cy="0"/>
            </a:xfrm>
            <a:prstGeom prst="line">
              <a:avLst/>
            </a:prstGeom>
            <a:ln w="12700">
              <a:solidFill>
                <a:schemeClr val="accent5"/>
              </a:solidFill>
            </a:ln>
          </p:spPr>
          <p:style>
            <a:lnRef idx="1">
              <a:schemeClr val="accent2"/>
            </a:lnRef>
            <a:fillRef idx="0">
              <a:schemeClr val="accent2"/>
            </a:fillRef>
            <a:effectRef idx="0">
              <a:schemeClr val="accent2"/>
            </a:effectRef>
            <a:fontRef idx="minor">
              <a:schemeClr val="tx1"/>
            </a:fontRef>
          </p:style>
        </p:cxnSp>
      </p:grpSp>
      <p:pic>
        <p:nvPicPr>
          <p:cNvPr id="7170" name="Picture 2" descr="AMR: The New Look of AGV - DF Automation">
            <a:extLst>
              <a:ext uri="{FF2B5EF4-FFF2-40B4-BE49-F238E27FC236}">
                <a16:creationId xmlns:a16="http://schemas.microsoft.com/office/drawing/2014/main" id="{E31E5321-C18F-7EF1-10BE-35B7296D81AE}"/>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198742" y="3160840"/>
            <a:ext cx="3792072" cy="2929375"/>
          </a:xfrm>
          <a:prstGeom prst="rect">
            <a:avLst/>
          </a:prstGeom>
          <a:noFill/>
          <a:extLst>
            <a:ext uri="{909E8E84-426E-40DD-AFC4-6F175D3DCCD1}">
              <a14:hiddenFill xmlns:a14="http://schemas.microsoft.com/office/drawing/2010/main">
                <a:solidFill>
                  <a:srgbClr val="FFFFFF"/>
                </a:solidFill>
              </a14:hiddenFill>
            </a:ext>
          </a:extLst>
        </p:spPr>
      </p:pic>
      <p:pic>
        <p:nvPicPr>
          <p:cNvPr id="7172" name="Picture 4" descr="AMRs vs. AGVs: The Differences Explained - Conger Industries Inc.">
            <a:extLst>
              <a:ext uri="{FF2B5EF4-FFF2-40B4-BE49-F238E27FC236}">
                <a16:creationId xmlns:a16="http://schemas.microsoft.com/office/drawing/2014/main" id="{82C7367E-EF14-B1C4-BC8C-D4D28458DC01}"/>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196495" y="3562687"/>
            <a:ext cx="3792072" cy="212568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35B935DB-13DA-BA28-F01C-C20F844997E3}"/>
              </a:ext>
            </a:extLst>
          </p:cNvPr>
          <p:cNvPicPr>
            <a:picLocks noChangeAspect="1"/>
          </p:cNvPicPr>
          <p:nvPr/>
        </p:nvPicPr>
        <p:blipFill>
          <a:blip r:embed="rId4"/>
          <a:stretch>
            <a:fillRect/>
          </a:stretch>
        </p:blipFill>
        <p:spPr>
          <a:xfrm>
            <a:off x="8194247" y="3630109"/>
            <a:ext cx="3792072" cy="1990837"/>
          </a:xfrm>
          <a:prstGeom prst="rect">
            <a:avLst/>
          </a:prstGeom>
        </p:spPr>
      </p:pic>
      <p:grpSp>
        <p:nvGrpSpPr>
          <p:cNvPr id="7221" name="Bottom Right">
            <a:extLst>
              <a:ext uri="{FF2B5EF4-FFF2-40B4-BE49-F238E27FC236}">
                <a16:creationId xmlns:a16="http://schemas.microsoft.com/office/drawing/2014/main" id="{D9A7A519-71A4-4A41-A58F-BAF34220474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74976" y="3278144"/>
            <a:ext cx="4211600" cy="3581399"/>
            <a:chOff x="7980400" y="3276601"/>
            <a:chExt cx="4211600" cy="3581399"/>
          </a:xfrm>
        </p:grpSpPr>
        <p:grpSp>
          <p:nvGrpSpPr>
            <p:cNvPr id="7222" name="Graphic 157">
              <a:extLst>
                <a:ext uri="{FF2B5EF4-FFF2-40B4-BE49-F238E27FC236}">
                  <a16:creationId xmlns:a16="http://schemas.microsoft.com/office/drawing/2014/main" id="{204C6FE8-57D6-4A3D-B230-D39F9454BED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8662740" y="3276601"/>
              <a:ext cx="3529260" cy="3581396"/>
              <a:chOff x="4114800" y="1423987"/>
              <a:chExt cx="3961542" cy="4007547"/>
            </a:xfrm>
            <a:noFill/>
          </p:grpSpPr>
          <p:sp>
            <p:nvSpPr>
              <p:cNvPr id="7224" name="Freeform: Shape 7223">
                <a:extLst>
                  <a:ext uri="{FF2B5EF4-FFF2-40B4-BE49-F238E27FC236}">
                    <a16:creationId xmlns:a16="http://schemas.microsoft.com/office/drawing/2014/main" id="{B1EDCFD9-3062-4150-A0BC-5606373259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7225" name="Freeform: Shape 7224">
                <a:extLst>
                  <a:ext uri="{FF2B5EF4-FFF2-40B4-BE49-F238E27FC236}">
                    <a16:creationId xmlns:a16="http://schemas.microsoft.com/office/drawing/2014/main" id="{969BE7B5-C4A9-4EB7-917F-834BDC6142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7226" name="Freeform: Shape 7225">
                <a:extLst>
                  <a:ext uri="{FF2B5EF4-FFF2-40B4-BE49-F238E27FC236}">
                    <a16:creationId xmlns:a16="http://schemas.microsoft.com/office/drawing/2014/main" id="{6B1A948F-B003-48BE-B4FA-75BC14DF4D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7227" name="Freeform: Shape 7226">
                <a:extLst>
                  <a:ext uri="{FF2B5EF4-FFF2-40B4-BE49-F238E27FC236}">
                    <a16:creationId xmlns:a16="http://schemas.microsoft.com/office/drawing/2014/main" id="{53599387-57C9-4F88-BA79-8BEE708323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7228" name="Freeform: Shape 7227">
                <a:extLst>
                  <a:ext uri="{FF2B5EF4-FFF2-40B4-BE49-F238E27FC236}">
                    <a16:creationId xmlns:a16="http://schemas.microsoft.com/office/drawing/2014/main" id="{BBBF697E-5DB8-4B76-B95B-7DAC565A4A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7229" name="Freeform: Shape 7228">
                <a:extLst>
                  <a:ext uri="{FF2B5EF4-FFF2-40B4-BE49-F238E27FC236}">
                    <a16:creationId xmlns:a16="http://schemas.microsoft.com/office/drawing/2014/main" id="{8EB1E606-D23B-4E7E-A570-B91E919262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7230" name="Freeform: Shape 7229">
                <a:extLst>
                  <a:ext uri="{FF2B5EF4-FFF2-40B4-BE49-F238E27FC236}">
                    <a16:creationId xmlns:a16="http://schemas.microsoft.com/office/drawing/2014/main" id="{1DD23807-F77C-481C-B88F-CC7E6AF00C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sp>
          <p:nvSpPr>
            <p:cNvPr id="7223" name="Freeform: Shape 7222">
              <a:extLst>
                <a:ext uri="{FF2B5EF4-FFF2-40B4-BE49-F238E27FC236}">
                  <a16:creationId xmlns:a16="http://schemas.microsoft.com/office/drawing/2014/main" id="{BCA1D2D4-2A96-476A-A0DE-5A6BAEC0DB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spTree>
    <p:extLst>
      <p:ext uri="{BB962C8B-B14F-4D97-AF65-F5344CB8AC3E}">
        <p14:creationId xmlns:p14="http://schemas.microsoft.com/office/powerpoint/2010/main" val="16308301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55" name="Rectangle 2054">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057" name="Rectangle 2056">
            <a:extLst>
              <a:ext uri="{FF2B5EF4-FFF2-40B4-BE49-F238E27FC236}">
                <a16:creationId xmlns:a16="http://schemas.microsoft.com/office/drawing/2014/main" id="{37962AE0-6A1C-4B76-9D52-10E5E6D7D3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059" name="Rectangle 2058">
            <a:extLst>
              <a:ext uri="{FF2B5EF4-FFF2-40B4-BE49-F238E27FC236}">
                <a16:creationId xmlns:a16="http://schemas.microsoft.com/office/drawing/2014/main" id="{16E12301-1C96-4D15-9838-D5B894B223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descr="mobiMS wheel drive motion control system for AGV and AMR">
            <a:extLst>
              <a:ext uri="{FF2B5EF4-FFF2-40B4-BE49-F238E27FC236}">
                <a16:creationId xmlns:a16="http://schemas.microsoft.com/office/drawing/2014/main" id="{8F3DC8C0-3D62-0C9A-5784-24EC8ACA49F5}"/>
              </a:ext>
            </a:extLst>
          </p:cNvPr>
          <p:cNvPicPr>
            <a:picLocks noChangeAspect="1" noChangeArrowheads="1"/>
          </p:cNvPicPr>
          <p:nvPr/>
        </p:nvPicPr>
        <p:blipFill rotWithShape="1">
          <a:blip r:embed="rId2">
            <a:alphaModFix amt="60000"/>
            <a:extLst>
              <a:ext uri="{28A0092B-C50C-407E-A947-70E740481C1C}">
                <a14:useLocalDpi xmlns:a14="http://schemas.microsoft.com/office/drawing/2010/main" val="0"/>
              </a:ext>
            </a:extLst>
          </a:blip>
          <a:srcRect r="5" b="1"/>
          <a:stretch/>
        </p:blipFill>
        <p:spPr bwMode="auto">
          <a:xfrm>
            <a:off x="20" y="10"/>
            <a:ext cx="12188932" cy="6856614"/>
          </a:xfrm>
          <a:prstGeom prst="rect">
            <a:avLst/>
          </a:prstGeom>
          <a:noFill/>
          <a:extLst>
            <a:ext uri="{909E8E84-426E-40DD-AFC4-6F175D3DCCD1}">
              <a14:hiddenFill xmlns:a14="http://schemas.microsoft.com/office/drawing/2010/main">
                <a:solidFill>
                  <a:srgbClr val="FFFFFF"/>
                </a:solidFill>
              </a14:hiddenFill>
            </a:ext>
          </a:extLst>
        </p:spPr>
      </p:pic>
      <p:grpSp>
        <p:nvGrpSpPr>
          <p:cNvPr id="2061" name="Top Left">
            <a:extLst>
              <a:ext uri="{FF2B5EF4-FFF2-40B4-BE49-F238E27FC236}">
                <a16:creationId xmlns:a16="http://schemas.microsoft.com/office/drawing/2014/main" id="{D7A5FD75-4B35-4162-9304-5694912558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849" y="15178"/>
            <a:ext cx="2198951" cy="3331254"/>
            <a:chOff x="4473129" y="923925"/>
            <a:chExt cx="3308947" cy="5012817"/>
          </a:xfrm>
          <a:noFill/>
        </p:grpSpPr>
        <p:sp>
          <p:nvSpPr>
            <p:cNvPr id="2062" name="Freeform: Shape 2061">
              <a:extLst>
                <a:ext uri="{FF2B5EF4-FFF2-40B4-BE49-F238E27FC236}">
                  <a16:creationId xmlns:a16="http://schemas.microsoft.com/office/drawing/2014/main" id="{A5107DF9-40C8-458E-82E1-523137E7A9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85988" y="924020"/>
              <a:ext cx="3296088" cy="5012722"/>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bg2">
                  <a:alpha val="35000"/>
                </a:schemeClr>
              </a:solidFill>
              <a:prstDash val="lgDash"/>
              <a:round/>
            </a:ln>
          </p:spPr>
          <p:txBody>
            <a:bodyPr rtlCol="0" anchor="ctr"/>
            <a:lstStyle/>
            <a:p>
              <a:endParaRPr lang="en-US"/>
            </a:p>
          </p:txBody>
        </p:sp>
        <p:sp>
          <p:nvSpPr>
            <p:cNvPr id="2063" name="Freeform: Shape 2062">
              <a:extLst>
                <a:ext uri="{FF2B5EF4-FFF2-40B4-BE49-F238E27FC236}">
                  <a16:creationId xmlns:a16="http://schemas.microsoft.com/office/drawing/2014/main" id="{5BD83295-4F37-4B80-AF77-1798FB80C5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923925"/>
              <a:ext cx="2977477" cy="462714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bg2">
                  <a:alpha val="35000"/>
                </a:schemeClr>
              </a:solidFill>
              <a:prstDash val="lgDash"/>
              <a:round/>
            </a:ln>
          </p:spPr>
          <p:txBody>
            <a:bodyPr rtlCol="0" anchor="ctr"/>
            <a:lstStyle/>
            <a:p>
              <a:endParaRPr lang="en-US"/>
            </a:p>
          </p:txBody>
        </p:sp>
        <p:sp>
          <p:nvSpPr>
            <p:cNvPr id="2064" name="Freeform: Shape 2063">
              <a:extLst>
                <a:ext uri="{FF2B5EF4-FFF2-40B4-BE49-F238E27FC236}">
                  <a16:creationId xmlns:a16="http://schemas.microsoft.com/office/drawing/2014/main" id="{65888C74-4F56-4347-8944-E676A3C896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94561" y="923925"/>
              <a:ext cx="2356712" cy="4118991"/>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bg2">
                  <a:alpha val="35000"/>
                </a:schemeClr>
              </a:solidFill>
              <a:prstDash val="lgDash"/>
              <a:round/>
            </a:ln>
          </p:spPr>
          <p:txBody>
            <a:bodyPr rtlCol="0" anchor="ctr"/>
            <a:lstStyle/>
            <a:p>
              <a:endParaRPr lang="en-US"/>
            </a:p>
          </p:txBody>
        </p:sp>
        <p:sp>
          <p:nvSpPr>
            <p:cNvPr id="2065" name="Freeform: Shape 2064">
              <a:extLst>
                <a:ext uri="{FF2B5EF4-FFF2-40B4-BE49-F238E27FC236}">
                  <a16:creationId xmlns:a16="http://schemas.microsoft.com/office/drawing/2014/main" id="{A69429CD-28C1-4DC7-84AD-4421A0AC8E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923925"/>
              <a:ext cx="2059193" cy="3980116"/>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bg2">
                  <a:alpha val="35000"/>
                </a:schemeClr>
              </a:solidFill>
              <a:prstDash val="lgDash"/>
              <a:round/>
            </a:ln>
          </p:spPr>
          <p:txBody>
            <a:bodyPr rtlCol="0" anchor="ctr"/>
            <a:lstStyle/>
            <a:p>
              <a:endParaRPr lang="en-US"/>
            </a:p>
          </p:txBody>
        </p:sp>
        <p:sp>
          <p:nvSpPr>
            <p:cNvPr id="2066" name="Freeform: Shape 2065">
              <a:extLst>
                <a:ext uri="{FF2B5EF4-FFF2-40B4-BE49-F238E27FC236}">
                  <a16:creationId xmlns:a16="http://schemas.microsoft.com/office/drawing/2014/main" id="{762D63CF-41E9-4561-A945-E199ABE754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85131" y="1719357"/>
              <a:ext cx="743796" cy="2867501"/>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bg2">
                  <a:alpha val="35000"/>
                </a:schemeClr>
              </a:solidFill>
              <a:prstDash val="lgDash"/>
              <a:round/>
            </a:ln>
          </p:spPr>
          <p:txBody>
            <a:bodyPr rtlCol="0" anchor="ctr"/>
            <a:lstStyle/>
            <a:p>
              <a:endParaRPr lang="en-US"/>
            </a:p>
          </p:txBody>
        </p:sp>
        <p:sp>
          <p:nvSpPr>
            <p:cNvPr id="2067" name="Freeform: Shape 2066">
              <a:extLst>
                <a:ext uri="{FF2B5EF4-FFF2-40B4-BE49-F238E27FC236}">
                  <a16:creationId xmlns:a16="http://schemas.microsoft.com/office/drawing/2014/main" id="{0C95C339-F16B-492F-903D-A6855F56E1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1912731"/>
              <a:ext cx="597294" cy="2543540"/>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bg2">
                  <a:alpha val="35000"/>
                </a:schemeClr>
              </a:solidFill>
              <a:prstDash val="lgDash"/>
              <a:round/>
            </a:ln>
          </p:spPr>
          <p:txBody>
            <a:bodyPr rtlCol="0" anchor="ctr"/>
            <a:lstStyle/>
            <a:p>
              <a:endParaRPr lang="en-US"/>
            </a:p>
          </p:txBody>
        </p:sp>
        <p:sp>
          <p:nvSpPr>
            <p:cNvPr id="2068" name="Freeform: Shape 2067">
              <a:extLst>
                <a:ext uri="{FF2B5EF4-FFF2-40B4-BE49-F238E27FC236}">
                  <a16:creationId xmlns:a16="http://schemas.microsoft.com/office/drawing/2014/main" id="{E85BC65A-0C9A-45A6-B18B-5E020CE983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91417" y="2227197"/>
              <a:ext cx="389425" cy="2011236"/>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bg2">
                  <a:alpha val="35000"/>
                </a:schemeClr>
              </a:solidFill>
              <a:prstDash val="lgDash"/>
              <a:round/>
            </a:ln>
          </p:spPr>
          <p:txBody>
            <a:bodyPr rtlCol="0" anchor="ctr"/>
            <a:lstStyle/>
            <a:p>
              <a:endParaRPr lang="en-US" dirty="0"/>
            </a:p>
          </p:txBody>
        </p:sp>
      </p:grpSp>
      <p:sp>
        <p:nvSpPr>
          <p:cNvPr id="2" name="Title 1">
            <a:extLst>
              <a:ext uri="{FF2B5EF4-FFF2-40B4-BE49-F238E27FC236}">
                <a16:creationId xmlns:a16="http://schemas.microsoft.com/office/drawing/2014/main" id="{08B8E1BF-33D4-30D0-BEB2-054A9C3C9E05}"/>
              </a:ext>
            </a:extLst>
          </p:cNvPr>
          <p:cNvSpPr>
            <a:spLocks noGrp="1"/>
          </p:cNvSpPr>
          <p:nvPr>
            <p:ph type="title"/>
          </p:nvPr>
        </p:nvSpPr>
        <p:spPr>
          <a:xfrm>
            <a:off x="1198181" y="726066"/>
            <a:ext cx="4795282" cy="5018227"/>
          </a:xfrm>
        </p:spPr>
        <p:txBody>
          <a:bodyPr anchor="ctr">
            <a:normAutofit/>
          </a:bodyPr>
          <a:lstStyle/>
          <a:p>
            <a:r>
              <a:rPr lang="en-US">
                <a:solidFill>
                  <a:srgbClr val="FFFFFF"/>
                </a:solidFill>
              </a:rPr>
              <a:t>Propulsion System</a:t>
            </a:r>
            <a:endParaRPr lang="en-MY">
              <a:solidFill>
                <a:srgbClr val="FFFFFF"/>
              </a:solidFill>
            </a:endParaRPr>
          </a:p>
        </p:txBody>
      </p:sp>
      <p:grpSp>
        <p:nvGrpSpPr>
          <p:cNvPr id="2070" name="Bottom Right">
            <a:extLst>
              <a:ext uri="{FF2B5EF4-FFF2-40B4-BE49-F238E27FC236}">
                <a16:creationId xmlns:a16="http://schemas.microsoft.com/office/drawing/2014/main" id="{34676384-D846-461C-B8F3-BDB849B4A40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80400" y="3276601"/>
            <a:ext cx="4211600" cy="3581399"/>
            <a:chOff x="7980400" y="3276601"/>
            <a:chExt cx="4211600" cy="3581399"/>
          </a:xfrm>
        </p:grpSpPr>
        <p:grpSp>
          <p:nvGrpSpPr>
            <p:cNvPr id="2071" name="Graphic 157">
              <a:extLst>
                <a:ext uri="{FF2B5EF4-FFF2-40B4-BE49-F238E27FC236}">
                  <a16:creationId xmlns:a16="http://schemas.microsoft.com/office/drawing/2014/main" id="{50480E57-05E0-42B6-8693-191B4E9CF5F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8662740" y="3276601"/>
              <a:ext cx="3529260" cy="3581398"/>
              <a:chOff x="4114800" y="1423987"/>
              <a:chExt cx="3961542" cy="4007547"/>
            </a:xfrm>
            <a:noFill/>
          </p:grpSpPr>
          <p:sp>
            <p:nvSpPr>
              <p:cNvPr id="2073" name="Freeform: Shape 2072">
                <a:extLst>
                  <a:ext uri="{FF2B5EF4-FFF2-40B4-BE49-F238E27FC236}">
                    <a16:creationId xmlns:a16="http://schemas.microsoft.com/office/drawing/2014/main" id="{1C989BD5-54F6-4747-83F1-81FCAEDAD8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bg2">
                    <a:alpha val="35000"/>
                  </a:schemeClr>
                </a:solidFill>
                <a:prstDash val="lgDash"/>
                <a:round/>
              </a:ln>
            </p:spPr>
            <p:txBody>
              <a:bodyPr rtlCol="0" anchor="ctr"/>
              <a:lstStyle/>
              <a:p>
                <a:endParaRPr lang="en-US"/>
              </a:p>
            </p:txBody>
          </p:sp>
          <p:sp>
            <p:nvSpPr>
              <p:cNvPr id="2074" name="Freeform: Shape 2073">
                <a:extLst>
                  <a:ext uri="{FF2B5EF4-FFF2-40B4-BE49-F238E27FC236}">
                    <a16:creationId xmlns:a16="http://schemas.microsoft.com/office/drawing/2014/main" id="{6D7EE029-E135-4899-AC49-78D6946CDA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bg2">
                    <a:alpha val="35000"/>
                  </a:schemeClr>
                </a:solidFill>
                <a:prstDash val="lgDash"/>
                <a:round/>
              </a:ln>
            </p:spPr>
            <p:txBody>
              <a:bodyPr rtlCol="0" anchor="ctr"/>
              <a:lstStyle/>
              <a:p>
                <a:endParaRPr lang="en-US"/>
              </a:p>
            </p:txBody>
          </p:sp>
          <p:sp>
            <p:nvSpPr>
              <p:cNvPr id="2075" name="Freeform: Shape 2074">
                <a:extLst>
                  <a:ext uri="{FF2B5EF4-FFF2-40B4-BE49-F238E27FC236}">
                    <a16:creationId xmlns:a16="http://schemas.microsoft.com/office/drawing/2014/main" id="{4C9494D7-A3EA-4A41-8910-6B6FE95E5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bg2">
                    <a:alpha val="35000"/>
                  </a:schemeClr>
                </a:solidFill>
                <a:prstDash val="lgDash"/>
                <a:round/>
              </a:ln>
            </p:spPr>
            <p:txBody>
              <a:bodyPr rtlCol="0" anchor="ctr"/>
              <a:lstStyle/>
              <a:p>
                <a:endParaRPr lang="en-US"/>
              </a:p>
            </p:txBody>
          </p:sp>
          <p:sp>
            <p:nvSpPr>
              <p:cNvPr id="2076" name="Freeform: Shape 2075">
                <a:extLst>
                  <a:ext uri="{FF2B5EF4-FFF2-40B4-BE49-F238E27FC236}">
                    <a16:creationId xmlns:a16="http://schemas.microsoft.com/office/drawing/2014/main" id="{89E7F2B7-DEB2-4B2A-99F9-10622D09E1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bg2">
                    <a:alpha val="35000"/>
                  </a:schemeClr>
                </a:solidFill>
                <a:prstDash val="lgDash"/>
                <a:round/>
              </a:ln>
            </p:spPr>
            <p:txBody>
              <a:bodyPr rtlCol="0" anchor="ctr"/>
              <a:lstStyle/>
              <a:p>
                <a:endParaRPr lang="en-US"/>
              </a:p>
            </p:txBody>
          </p:sp>
          <p:sp>
            <p:nvSpPr>
              <p:cNvPr id="2077" name="Freeform: Shape 2076">
                <a:extLst>
                  <a:ext uri="{FF2B5EF4-FFF2-40B4-BE49-F238E27FC236}">
                    <a16:creationId xmlns:a16="http://schemas.microsoft.com/office/drawing/2014/main" id="{9DACD4DB-BAF5-43DD-8CC8-4200A16D66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bg2">
                    <a:alpha val="35000"/>
                  </a:schemeClr>
                </a:solidFill>
                <a:prstDash val="lgDash"/>
                <a:round/>
              </a:ln>
            </p:spPr>
            <p:txBody>
              <a:bodyPr rtlCol="0" anchor="ctr"/>
              <a:lstStyle/>
              <a:p>
                <a:endParaRPr lang="en-US"/>
              </a:p>
            </p:txBody>
          </p:sp>
          <p:sp>
            <p:nvSpPr>
              <p:cNvPr id="2078" name="Freeform: Shape 2077">
                <a:extLst>
                  <a:ext uri="{FF2B5EF4-FFF2-40B4-BE49-F238E27FC236}">
                    <a16:creationId xmlns:a16="http://schemas.microsoft.com/office/drawing/2014/main" id="{6532D7D7-91B4-4F7C-B38E-5BBD5F3B42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bg2">
                    <a:alpha val="35000"/>
                  </a:schemeClr>
                </a:solidFill>
                <a:prstDash val="lgDash"/>
                <a:round/>
              </a:ln>
            </p:spPr>
            <p:txBody>
              <a:bodyPr rtlCol="0" anchor="ctr"/>
              <a:lstStyle/>
              <a:p>
                <a:endParaRPr lang="en-US"/>
              </a:p>
            </p:txBody>
          </p:sp>
          <p:sp>
            <p:nvSpPr>
              <p:cNvPr id="2079" name="Freeform: Shape 2078">
                <a:extLst>
                  <a:ext uri="{FF2B5EF4-FFF2-40B4-BE49-F238E27FC236}">
                    <a16:creationId xmlns:a16="http://schemas.microsoft.com/office/drawing/2014/main" id="{2B7428A0-A810-46D6-9CC7-2475B2DF6E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bg2">
                    <a:alpha val="35000"/>
                  </a:schemeClr>
                </a:solidFill>
                <a:prstDash val="lgDash"/>
                <a:round/>
              </a:ln>
            </p:spPr>
            <p:txBody>
              <a:bodyPr rtlCol="0" anchor="ctr"/>
              <a:lstStyle/>
              <a:p>
                <a:endParaRPr lang="en-US"/>
              </a:p>
            </p:txBody>
          </p:sp>
        </p:grpSp>
        <p:sp>
          <p:nvSpPr>
            <p:cNvPr id="2072" name="Freeform: Shape 2071">
              <a:extLst>
                <a:ext uri="{FF2B5EF4-FFF2-40B4-BE49-F238E27FC236}">
                  <a16:creationId xmlns:a16="http://schemas.microsoft.com/office/drawing/2014/main" id="{9C4A0E07-B9C5-49FB-B94A-B28D740C74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3" name="Content Placeholder 2">
            <a:extLst>
              <a:ext uri="{FF2B5EF4-FFF2-40B4-BE49-F238E27FC236}">
                <a16:creationId xmlns:a16="http://schemas.microsoft.com/office/drawing/2014/main" id="{94D9F74C-F9FD-EDC8-0280-92FE6BEDC300}"/>
              </a:ext>
            </a:extLst>
          </p:cNvPr>
          <p:cNvSpPr>
            <a:spLocks noGrp="1"/>
          </p:cNvSpPr>
          <p:nvPr>
            <p:ph idx="1"/>
          </p:nvPr>
        </p:nvSpPr>
        <p:spPr>
          <a:xfrm>
            <a:off x="6195372" y="726538"/>
            <a:ext cx="4977905" cy="5017076"/>
          </a:xfrm>
        </p:spPr>
        <p:txBody>
          <a:bodyPr anchor="ctr">
            <a:normAutofit fontScale="92500" lnSpcReduction="10000"/>
          </a:bodyPr>
          <a:lstStyle/>
          <a:p>
            <a:pPr>
              <a:lnSpc>
                <a:spcPct val="100000"/>
              </a:lnSpc>
            </a:pPr>
            <a:r>
              <a:rPr lang="en-US" sz="1600" b="1" dirty="0">
                <a:solidFill>
                  <a:schemeClr val="bg1"/>
                </a:solidFill>
              </a:rPr>
              <a:t>Wheel-based:</a:t>
            </a:r>
            <a:r>
              <a:rPr lang="en-US" sz="1600" dirty="0">
                <a:solidFill>
                  <a:schemeClr val="bg1"/>
                </a:solidFill>
              </a:rPr>
              <a:t> This is the most common type of propulsion system used in AGVs and AMRs. The vehicles are equipped with wheels or tracks that allow them to move on a flat surface. They can be powered by electric motors or hydraulic systems.</a:t>
            </a:r>
          </a:p>
          <a:p>
            <a:pPr>
              <a:lnSpc>
                <a:spcPct val="100000"/>
              </a:lnSpc>
            </a:pPr>
            <a:r>
              <a:rPr lang="en-US" sz="1600" b="1" dirty="0">
                <a:solidFill>
                  <a:schemeClr val="bg1"/>
                </a:solidFill>
              </a:rPr>
              <a:t>Magnetic:</a:t>
            </a:r>
            <a:r>
              <a:rPr lang="en-US" sz="1600" dirty="0">
                <a:solidFill>
                  <a:schemeClr val="bg1"/>
                </a:solidFill>
              </a:rPr>
              <a:t> Some AGVs and AMRs use magnetic propulsion systems. These systems use a magnetic field to propel the vehicle forward, rather than wheels or tracks. They are commonly used in applications such as semiconductor manufacturing, where cleanliness is critical.</a:t>
            </a:r>
          </a:p>
          <a:p>
            <a:pPr>
              <a:lnSpc>
                <a:spcPct val="100000"/>
              </a:lnSpc>
            </a:pPr>
            <a:r>
              <a:rPr lang="en-US" sz="1600" b="1" dirty="0">
                <a:solidFill>
                  <a:schemeClr val="bg1"/>
                </a:solidFill>
              </a:rPr>
              <a:t>Air-based:</a:t>
            </a:r>
            <a:r>
              <a:rPr lang="en-US" sz="1600" dirty="0">
                <a:solidFill>
                  <a:schemeClr val="bg1"/>
                </a:solidFill>
              </a:rPr>
              <a:t> AGVs and AMRs can also be propelled by air systems. These systems use compressed air to move the vehicle forward. They are typically used in cleanroom environments or other applications where a non-contact propulsion system is needed.</a:t>
            </a:r>
          </a:p>
          <a:p>
            <a:pPr>
              <a:lnSpc>
                <a:spcPct val="100000"/>
              </a:lnSpc>
            </a:pPr>
            <a:r>
              <a:rPr lang="en-US" sz="1600" b="1" dirty="0">
                <a:solidFill>
                  <a:schemeClr val="bg1"/>
                </a:solidFill>
              </a:rPr>
              <a:t>Legged:</a:t>
            </a:r>
            <a:r>
              <a:rPr lang="en-US" sz="1600" dirty="0">
                <a:solidFill>
                  <a:schemeClr val="bg1"/>
                </a:solidFill>
              </a:rPr>
              <a:t> Some AMRs use legged propulsion systems that mimic the movement of animals or insects. These systems are still in development and are not yet widely used in commercial applications.</a:t>
            </a:r>
            <a:endParaRPr lang="en-MY" sz="1600" dirty="0">
              <a:solidFill>
                <a:schemeClr val="bg1"/>
              </a:solidFill>
            </a:endParaRPr>
          </a:p>
        </p:txBody>
      </p:sp>
    </p:spTree>
    <p:extLst>
      <p:ext uri="{BB962C8B-B14F-4D97-AF65-F5344CB8AC3E}">
        <p14:creationId xmlns:p14="http://schemas.microsoft.com/office/powerpoint/2010/main" val="29757799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03" name="Rectangle 4102">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4105" name="Rectangle 4104">
            <a:extLst>
              <a:ext uri="{FF2B5EF4-FFF2-40B4-BE49-F238E27FC236}">
                <a16:creationId xmlns:a16="http://schemas.microsoft.com/office/drawing/2014/main" id="{37962AE0-6A1C-4B76-9D52-10E5E6D7D3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4107" name="Top left">
            <a:extLst>
              <a:ext uri="{FF2B5EF4-FFF2-40B4-BE49-F238E27FC236}">
                <a16:creationId xmlns:a16="http://schemas.microsoft.com/office/drawing/2014/main" id="{A345EEC5-ECAA-408B-B9D7-1C0E1102C16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849" y="-3086"/>
            <a:ext cx="2198951" cy="3349518"/>
            <a:chOff x="10849" y="-3086"/>
            <a:chExt cx="2198951" cy="3349518"/>
          </a:xfrm>
        </p:grpSpPr>
        <p:sp>
          <p:nvSpPr>
            <p:cNvPr id="4108" name="Freeform: Shape 4107">
              <a:extLst>
                <a:ext uri="{FF2B5EF4-FFF2-40B4-BE49-F238E27FC236}">
                  <a16:creationId xmlns:a16="http://schemas.microsoft.com/office/drawing/2014/main" id="{C09B09D8-FF9D-4CE5-853B-3BA46FD5C3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lumMod val="65000"/>
                    <a:lumOff val="35000"/>
                  </a:schemeClr>
                </a:solidFill>
                <a:latin typeface="AvenirNext LT Pro Medium" panose="020B0504020202020204" pitchFamily="34" charset="0"/>
              </a:endParaRPr>
            </a:p>
          </p:txBody>
        </p:sp>
        <p:sp>
          <p:nvSpPr>
            <p:cNvPr id="4109" name="Freeform: Shape 4108">
              <a:extLst>
                <a:ext uri="{FF2B5EF4-FFF2-40B4-BE49-F238E27FC236}">
                  <a16:creationId xmlns:a16="http://schemas.microsoft.com/office/drawing/2014/main" id="{7DC978A2-F53F-4B72-9BAC-5F78F00B61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394" y="15241"/>
              <a:ext cx="2190406" cy="3331191"/>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50000"/>
                </a:schemeClr>
              </a:solidFill>
              <a:prstDash val="lgDash"/>
              <a:round/>
            </a:ln>
          </p:spPr>
          <p:txBody>
            <a:bodyPr rtlCol="0" anchor="ctr"/>
            <a:lstStyle/>
            <a:p>
              <a:endParaRPr lang="en-US"/>
            </a:p>
          </p:txBody>
        </p:sp>
        <p:sp>
          <p:nvSpPr>
            <p:cNvPr id="4110" name="Freeform: Shape 4109">
              <a:extLst>
                <a:ext uri="{FF2B5EF4-FFF2-40B4-BE49-F238E27FC236}">
                  <a16:creationId xmlns:a16="http://schemas.microsoft.com/office/drawing/2014/main" id="{4F73D09D-1DE1-441E-88F5-CD2CBAB88D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978674" cy="307495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50000"/>
                </a:schemeClr>
              </a:solidFill>
              <a:prstDash val="lgDash"/>
              <a:round/>
            </a:ln>
          </p:spPr>
          <p:txBody>
            <a:bodyPr rtlCol="0" anchor="ctr"/>
            <a:lstStyle/>
            <a:p>
              <a:endParaRPr lang="en-US"/>
            </a:p>
          </p:txBody>
        </p:sp>
        <p:sp>
          <p:nvSpPr>
            <p:cNvPr id="4111" name="Freeform: Shape 4110">
              <a:extLst>
                <a:ext uri="{FF2B5EF4-FFF2-40B4-BE49-F238E27FC236}">
                  <a16:creationId xmlns:a16="http://schemas.microsoft.com/office/drawing/2014/main" id="{9DE61DBF-5FB0-4603-BE95-C566DD48BE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92" y="15178"/>
              <a:ext cx="1566146" cy="2737264"/>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50000"/>
                </a:schemeClr>
              </a:solidFill>
              <a:prstDash val="lgDash"/>
              <a:round/>
            </a:ln>
          </p:spPr>
          <p:txBody>
            <a:bodyPr rtlCol="0" anchor="ctr"/>
            <a:lstStyle/>
            <a:p>
              <a:endParaRPr lang="en-US"/>
            </a:p>
          </p:txBody>
        </p:sp>
        <p:sp>
          <p:nvSpPr>
            <p:cNvPr id="4112" name="Freeform: Shape 4111">
              <a:extLst>
                <a:ext uri="{FF2B5EF4-FFF2-40B4-BE49-F238E27FC236}">
                  <a16:creationId xmlns:a16="http://schemas.microsoft.com/office/drawing/2014/main" id="{D8C89DF5-F013-4C54-B9AD-2E158706C2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15178"/>
              <a:ext cx="1368431" cy="2644975"/>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50000"/>
                </a:schemeClr>
              </a:solidFill>
              <a:prstDash val="lgDash"/>
              <a:round/>
            </a:ln>
          </p:spPr>
          <p:txBody>
            <a:bodyPr rtlCol="0" anchor="ctr"/>
            <a:lstStyle/>
            <a:p>
              <a:endParaRPr lang="en-US"/>
            </a:p>
          </p:txBody>
        </p:sp>
        <p:sp>
          <p:nvSpPr>
            <p:cNvPr id="4113" name="Freeform: Shape 4112">
              <a:extLst>
                <a:ext uri="{FF2B5EF4-FFF2-40B4-BE49-F238E27FC236}">
                  <a16:creationId xmlns:a16="http://schemas.microsoft.com/office/drawing/2014/main" id="{9ED89947-A3CF-4B11-8DE7-5D07A57CB9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825" y="543780"/>
              <a:ext cx="494287" cy="1905590"/>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50000"/>
                </a:schemeClr>
              </a:solidFill>
              <a:prstDash val="lgDash"/>
              <a:round/>
            </a:ln>
          </p:spPr>
          <p:txBody>
            <a:bodyPr rtlCol="0" anchor="ctr"/>
            <a:lstStyle/>
            <a:p>
              <a:endParaRPr lang="en-US"/>
            </a:p>
          </p:txBody>
        </p:sp>
        <p:sp>
          <p:nvSpPr>
            <p:cNvPr id="4114" name="Freeform: Shape 4113">
              <a:extLst>
                <a:ext uri="{FF2B5EF4-FFF2-40B4-BE49-F238E27FC236}">
                  <a16:creationId xmlns:a16="http://schemas.microsoft.com/office/drawing/2014/main" id="{D3E24021-DB80-451B-96A6-0D21AC0C84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49" y="672286"/>
              <a:ext cx="396930" cy="1690303"/>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50000"/>
                </a:schemeClr>
              </a:solidFill>
              <a:prstDash val="lgDash"/>
              <a:round/>
            </a:ln>
          </p:spPr>
          <p:txBody>
            <a:bodyPr rtlCol="0" anchor="ctr"/>
            <a:lstStyle/>
            <a:p>
              <a:endParaRPr lang="en-US"/>
            </a:p>
          </p:txBody>
        </p:sp>
        <p:sp>
          <p:nvSpPr>
            <p:cNvPr id="4115" name="Freeform: Shape 4114">
              <a:extLst>
                <a:ext uri="{FF2B5EF4-FFF2-40B4-BE49-F238E27FC236}">
                  <a16:creationId xmlns:a16="http://schemas.microsoft.com/office/drawing/2014/main" id="{2BDA2B48-4CD9-45C3-8F12-2125533678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002" y="881264"/>
              <a:ext cx="258791" cy="1336561"/>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50000"/>
                </a:schemeClr>
              </a:solidFill>
              <a:prstDash val="lgDash"/>
              <a:round/>
            </a:ln>
          </p:spPr>
          <p:txBody>
            <a:bodyPr rtlCol="0" anchor="ctr"/>
            <a:lstStyle/>
            <a:p>
              <a:endParaRPr lang="en-US" dirty="0"/>
            </a:p>
          </p:txBody>
        </p:sp>
      </p:grpSp>
      <p:sp>
        <p:nvSpPr>
          <p:cNvPr id="2" name="Title 1">
            <a:extLst>
              <a:ext uri="{FF2B5EF4-FFF2-40B4-BE49-F238E27FC236}">
                <a16:creationId xmlns:a16="http://schemas.microsoft.com/office/drawing/2014/main" id="{10ADA781-02CF-5D75-CB63-F722EDF7F145}"/>
              </a:ext>
            </a:extLst>
          </p:cNvPr>
          <p:cNvSpPr>
            <a:spLocks noGrp="1"/>
          </p:cNvSpPr>
          <p:nvPr>
            <p:ph type="title"/>
          </p:nvPr>
        </p:nvSpPr>
        <p:spPr>
          <a:xfrm>
            <a:off x="1198182" y="559813"/>
            <a:ext cx="10246090" cy="1471193"/>
          </a:xfrm>
        </p:spPr>
        <p:txBody>
          <a:bodyPr>
            <a:normAutofit/>
          </a:bodyPr>
          <a:lstStyle/>
          <a:p>
            <a:r>
              <a:rPr lang="en-US" dirty="0"/>
              <a:t>Navigation System &amp; Control</a:t>
            </a:r>
            <a:endParaRPr lang="en-MY" dirty="0"/>
          </a:p>
        </p:txBody>
      </p:sp>
      <p:sp>
        <p:nvSpPr>
          <p:cNvPr id="3" name="Content Placeholder 2">
            <a:extLst>
              <a:ext uri="{FF2B5EF4-FFF2-40B4-BE49-F238E27FC236}">
                <a16:creationId xmlns:a16="http://schemas.microsoft.com/office/drawing/2014/main" id="{46822284-6F8E-AB20-9831-7B69EB1976EF}"/>
              </a:ext>
            </a:extLst>
          </p:cNvPr>
          <p:cNvSpPr>
            <a:spLocks noGrp="1"/>
          </p:cNvSpPr>
          <p:nvPr>
            <p:ph idx="1"/>
          </p:nvPr>
        </p:nvSpPr>
        <p:spPr>
          <a:xfrm>
            <a:off x="1185755" y="2384474"/>
            <a:ext cx="5798535" cy="4293153"/>
          </a:xfrm>
        </p:spPr>
        <p:txBody>
          <a:bodyPr>
            <a:normAutofit fontScale="92500" lnSpcReduction="20000"/>
          </a:bodyPr>
          <a:lstStyle/>
          <a:p>
            <a:pPr>
              <a:lnSpc>
                <a:spcPct val="100000"/>
              </a:lnSpc>
            </a:pPr>
            <a:r>
              <a:rPr lang="en-US" sz="1400" b="1" dirty="0"/>
              <a:t>Laser-based navigation</a:t>
            </a:r>
            <a:r>
              <a:rPr lang="en-US" sz="1400" dirty="0"/>
              <a:t>: This is one of the most common navigation systems used in AGVs and AMRs. It uses a laser scanner or LIDAR to create a map of the environment, and then the vehicle uses this map to navigate autonomously.</a:t>
            </a:r>
          </a:p>
          <a:p>
            <a:pPr>
              <a:lnSpc>
                <a:spcPct val="100000"/>
              </a:lnSpc>
            </a:pPr>
            <a:r>
              <a:rPr lang="en-US" sz="1400" b="1" dirty="0"/>
              <a:t>Magnetic tape guidance</a:t>
            </a:r>
            <a:r>
              <a:rPr lang="en-US" sz="1400" dirty="0"/>
              <a:t>: Some AGVs use magnetic tape on the floor to guide their movements. The vehicle is equipped with sensors that detect the magnetic field created by the tape and use this information to follow a predetermined path.</a:t>
            </a:r>
          </a:p>
          <a:p>
            <a:pPr>
              <a:lnSpc>
                <a:spcPct val="100000"/>
              </a:lnSpc>
            </a:pPr>
            <a:r>
              <a:rPr lang="en-US" sz="1400" b="1" dirty="0"/>
              <a:t>Vision-based navigation</a:t>
            </a:r>
            <a:r>
              <a:rPr lang="en-US" sz="1400" dirty="0"/>
              <a:t>: Some AGVs and AMRs use cameras or other vision-based sensors to navigate autonomously. These systems use computer vision algorithms to interpret the environment and determine the vehicle's position and orientation.</a:t>
            </a:r>
          </a:p>
          <a:p>
            <a:pPr>
              <a:lnSpc>
                <a:spcPct val="100000"/>
              </a:lnSpc>
            </a:pPr>
            <a:r>
              <a:rPr lang="en-US" sz="1400" b="1" dirty="0"/>
              <a:t>Inertial navigation</a:t>
            </a:r>
            <a:r>
              <a:rPr lang="en-US" sz="1400" dirty="0"/>
              <a:t>: Some AGVs use inertial navigation systems that use sensors to detect changes in the vehicle's position and orientation. These systems can be used in environments where other navigation systems may not be effective, such as underground mines or warehouses with tall shelving.</a:t>
            </a:r>
          </a:p>
          <a:p>
            <a:pPr>
              <a:lnSpc>
                <a:spcPct val="100000"/>
              </a:lnSpc>
            </a:pPr>
            <a:r>
              <a:rPr lang="en-US" sz="1400" b="1" dirty="0"/>
              <a:t>Control methods</a:t>
            </a:r>
            <a:r>
              <a:rPr lang="en-US" sz="1400" dirty="0"/>
              <a:t>: AGVs and AMRs can be controlled using various methods, including central control systems, decentralized control systems, and hybrid control systems. Central control systems use a centralized computer to control multiple vehicles, while decentralized systems use onboard controllers to control individual vehicles. Hybrid systems combine elements of both central and decentralized control.</a:t>
            </a:r>
            <a:endParaRPr lang="en-MY" sz="1400" dirty="0"/>
          </a:p>
        </p:txBody>
      </p:sp>
      <p:pic>
        <p:nvPicPr>
          <p:cNvPr id="4098" name="Picture 2" descr="AGV Navigation: Methods, Comparison, Pros and Cons - Illustrated Guide">
            <a:extLst>
              <a:ext uri="{FF2B5EF4-FFF2-40B4-BE49-F238E27FC236}">
                <a16:creationId xmlns:a16="http://schemas.microsoft.com/office/drawing/2014/main" id="{3DC71C1A-C04C-1D18-00AC-807568B11FC8}"/>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7215851" y="2358872"/>
            <a:ext cx="4412890" cy="2901475"/>
          </a:xfrm>
          <a:prstGeom prst="rect">
            <a:avLst/>
          </a:prstGeom>
          <a:noFill/>
          <a:extLst>
            <a:ext uri="{909E8E84-426E-40DD-AFC4-6F175D3DCCD1}">
              <a14:hiddenFill xmlns:a14="http://schemas.microsoft.com/office/drawing/2010/main">
                <a:solidFill>
                  <a:srgbClr val="FFFFFF"/>
                </a:solidFill>
              </a14:hiddenFill>
            </a:ext>
          </a:extLst>
        </p:spPr>
      </p:pic>
      <p:grpSp>
        <p:nvGrpSpPr>
          <p:cNvPr id="4117" name="Bottom Right">
            <a:extLst>
              <a:ext uri="{FF2B5EF4-FFF2-40B4-BE49-F238E27FC236}">
                <a16:creationId xmlns:a16="http://schemas.microsoft.com/office/drawing/2014/main" id="{F0A218EB-ECC2-4D0D-9EDC-F5CB062CADC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80400" y="3276601"/>
            <a:ext cx="4211600" cy="3581399"/>
            <a:chOff x="7980400" y="3276601"/>
            <a:chExt cx="4211600" cy="3581399"/>
          </a:xfrm>
        </p:grpSpPr>
        <p:sp>
          <p:nvSpPr>
            <p:cNvPr id="4118" name="Freeform: Shape 4117">
              <a:extLst>
                <a:ext uri="{FF2B5EF4-FFF2-40B4-BE49-F238E27FC236}">
                  <a16:creationId xmlns:a16="http://schemas.microsoft.com/office/drawing/2014/main" id="{E419D1C3-874F-4BF6-A356-1EA4A20D49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439256" y="6178637"/>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lumMod val="65000"/>
                    <a:lumOff val="35000"/>
                  </a:schemeClr>
                </a:solidFill>
                <a:latin typeface="AvenirNext LT Pro Medium" panose="020B0504020202020204" pitchFamily="34" charset="0"/>
              </a:endParaRPr>
            </a:p>
          </p:txBody>
        </p:sp>
        <p:grpSp>
          <p:nvGrpSpPr>
            <p:cNvPr id="4119" name="Graphic 157">
              <a:extLst>
                <a:ext uri="{FF2B5EF4-FFF2-40B4-BE49-F238E27FC236}">
                  <a16:creationId xmlns:a16="http://schemas.microsoft.com/office/drawing/2014/main" id="{4AC4AE33-203A-4A93-8263-6CC6BB608FD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8662740" y="3276601"/>
              <a:ext cx="3529260" cy="3581398"/>
              <a:chOff x="4114800" y="1423987"/>
              <a:chExt cx="3961542" cy="4007547"/>
            </a:xfrm>
            <a:noFill/>
          </p:grpSpPr>
          <p:sp>
            <p:nvSpPr>
              <p:cNvPr id="4121" name="Freeform: Shape 4120">
                <a:extLst>
                  <a:ext uri="{FF2B5EF4-FFF2-40B4-BE49-F238E27FC236}">
                    <a16:creationId xmlns:a16="http://schemas.microsoft.com/office/drawing/2014/main" id="{1F15373C-6DCA-4058-94CC-6476950E59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35000"/>
                  </a:schemeClr>
                </a:solidFill>
                <a:prstDash val="lgDash"/>
                <a:round/>
              </a:ln>
            </p:spPr>
            <p:txBody>
              <a:bodyPr rtlCol="0" anchor="ctr"/>
              <a:lstStyle/>
              <a:p>
                <a:endParaRPr lang="en-US"/>
              </a:p>
            </p:txBody>
          </p:sp>
          <p:sp>
            <p:nvSpPr>
              <p:cNvPr id="4122" name="Freeform: Shape 4121">
                <a:extLst>
                  <a:ext uri="{FF2B5EF4-FFF2-40B4-BE49-F238E27FC236}">
                    <a16:creationId xmlns:a16="http://schemas.microsoft.com/office/drawing/2014/main" id="{961BE5B1-15E0-484D-8B21-F6BA455B21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35000"/>
                  </a:schemeClr>
                </a:solidFill>
                <a:prstDash val="lgDash"/>
                <a:round/>
              </a:ln>
            </p:spPr>
            <p:txBody>
              <a:bodyPr rtlCol="0" anchor="ctr"/>
              <a:lstStyle/>
              <a:p>
                <a:endParaRPr lang="en-US"/>
              </a:p>
            </p:txBody>
          </p:sp>
          <p:sp>
            <p:nvSpPr>
              <p:cNvPr id="4123" name="Freeform: Shape 4122">
                <a:extLst>
                  <a:ext uri="{FF2B5EF4-FFF2-40B4-BE49-F238E27FC236}">
                    <a16:creationId xmlns:a16="http://schemas.microsoft.com/office/drawing/2014/main" id="{81167C23-6882-4551-BF77-DF537E736E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35000"/>
                  </a:schemeClr>
                </a:solidFill>
                <a:prstDash val="lgDash"/>
                <a:round/>
              </a:ln>
            </p:spPr>
            <p:txBody>
              <a:bodyPr rtlCol="0" anchor="ctr"/>
              <a:lstStyle/>
              <a:p>
                <a:endParaRPr lang="en-US"/>
              </a:p>
            </p:txBody>
          </p:sp>
          <p:sp>
            <p:nvSpPr>
              <p:cNvPr id="4124" name="Freeform: Shape 4123">
                <a:extLst>
                  <a:ext uri="{FF2B5EF4-FFF2-40B4-BE49-F238E27FC236}">
                    <a16:creationId xmlns:a16="http://schemas.microsoft.com/office/drawing/2014/main" id="{50749460-4B9F-4DE4-9931-7B5831D68F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35000"/>
                  </a:schemeClr>
                </a:solidFill>
                <a:prstDash val="lgDash"/>
                <a:round/>
              </a:ln>
            </p:spPr>
            <p:txBody>
              <a:bodyPr rtlCol="0" anchor="ctr"/>
              <a:lstStyle/>
              <a:p>
                <a:endParaRPr lang="en-US"/>
              </a:p>
            </p:txBody>
          </p:sp>
          <p:sp>
            <p:nvSpPr>
              <p:cNvPr id="4125" name="Freeform: Shape 4124">
                <a:extLst>
                  <a:ext uri="{FF2B5EF4-FFF2-40B4-BE49-F238E27FC236}">
                    <a16:creationId xmlns:a16="http://schemas.microsoft.com/office/drawing/2014/main" id="{A567746C-E54C-4865-ACF1-CD31DD1D8D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35000"/>
                  </a:schemeClr>
                </a:solidFill>
                <a:prstDash val="lgDash"/>
                <a:round/>
              </a:ln>
            </p:spPr>
            <p:txBody>
              <a:bodyPr rtlCol="0" anchor="ctr"/>
              <a:lstStyle/>
              <a:p>
                <a:endParaRPr lang="en-US"/>
              </a:p>
            </p:txBody>
          </p:sp>
          <p:sp>
            <p:nvSpPr>
              <p:cNvPr id="4126" name="Freeform: Shape 4125">
                <a:extLst>
                  <a:ext uri="{FF2B5EF4-FFF2-40B4-BE49-F238E27FC236}">
                    <a16:creationId xmlns:a16="http://schemas.microsoft.com/office/drawing/2014/main" id="{9E7B0826-2FBE-4B23-B784-BB7CDA8B3A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35000"/>
                  </a:schemeClr>
                </a:solidFill>
                <a:prstDash val="lgDash"/>
                <a:round/>
              </a:ln>
            </p:spPr>
            <p:txBody>
              <a:bodyPr rtlCol="0" anchor="ctr"/>
              <a:lstStyle/>
              <a:p>
                <a:endParaRPr lang="en-US"/>
              </a:p>
            </p:txBody>
          </p:sp>
          <p:sp>
            <p:nvSpPr>
              <p:cNvPr id="4127" name="Freeform: Shape 4126">
                <a:extLst>
                  <a:ext uri="{FF2B5EF4-FFF2-40B4-BE49-F238E27FC236}">
                    <a16:creationId xmlns:a16="http://schemas.microsoft.com/office/drawing/2014/main" id="{FDF54EDF-BA0A-440F-B20A-2A76BFE15C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35000"/>
                  </a:schemeClr>
                </a:solidFill>
                <a:prstDash val="lgDash"/>
                <a:round/>
              </a:ln>
            </p:spPr>
            <p:txBody>
              <a:bodyPr rtlCol="0" anchor="ctr"/>
              <a:lstStyle/>
              <a:p>
                <a:endParaRPr lang="en-US"/>
              </a:p>
            </p:txBody>
          </p:sp>
        </p:grpSp>
        <p:sp>
          <p:nvSpPr>
            <p:cNvPr id="4120" name="Freeform: Shape 4119">
              <a:extLst>
                <a:ext uri="{FF2B5EF4-FFF2-40B4-BE49-F238E27FC236}">
                  <a16:creationId xmlns:a16="http://schemas.microsoft.com/office/drawing/2014/main" id="{A53B2ADC-F80C-403E-B1CA-BCFED2CE58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9342328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41DA61-233C-7F52-48CD-E020160D9668}"/>
              </a:ext>
            </a:extLst>
          </p:cNvPr>
          <p:cNvSpPr>
            <a:spLocks noGrp="1"/>
          </p:cNvSpPr>
          <p:nvPr>
            <p:ph type="title"/>
          </p:nvPr>
        </p:nvSpPr>
        <p:spPr/>
        <p:txBody>
          <a:bodyPr/>
          <a:lstStyle/>
          <a:p>
            <a:r>
              <a:rPr lang="en-US" dirty="0"/>
              <a:t>Data Collection</a:t>
            </a:r>
            <a:endParaRPr lang="en-MY" dirty="0"/>
          </a:p>
        </p:txBody>
      </p:sp>
      <p:sp>
        <p:nvSpPr>
          <p:cNvPr id="3" name="Content Placeholder 2">
            <a:extLst>
              <a:ext uri="{FF2B5EF4-FFF2-40B4-BE49-F238E27FC236}">
                <a16:creationId xmlns:a16="http://schemas.microsoft.com/office/drawing/2014/main" id="{1AC664D1-9A29-1D98-F3AF-9FD8E4189C36}"/>
              </a:ext>
            </a:extLst>
          </p:cNvPr>
          <p:cNvSpPr>
            <a:spLocks noGrp="1"/>
          </p:cNvSpPr>
          <p:nvPr>
            <p:ph idx="1"/>
          </p:nvPr>
        </p:nvSpPr>
        <p:spPr/>
        <p:txBody>
          <a:bodyPr>
            <a:normAutofit fontScale="62500" lnSpcReduction="20000"/>
          </a:bodyPr>
          <a:lstStyle/>
          <a:p>
            <a:r>
              <a:rPr lang="en-US" b="1" dirty="0"/>
              <a:t>Barcode or RFID readers</a:t>
            </a:r>
            <a:r>
              <a:rPr lang="en-US" dirty="0"/>
              <a:t>: AGVs and AMRs can be equipped with barcode or RFID readers that allow them to collect data from items or locations in the environment. This data can be used to track inventory, monitor production processes, or guide the vehicle's movements.</a:t>
            </a:r>
          </a:p>
          <a:p>
            <a:r>
              <a:rPr lang="en-US" b="1" dirty="0"/>
              <a:t>Cameras and sensors</a:t>
            </a:r>
            <a:r>
              <a:rPr lang="en-US" dirty="0"/>
              <a:t>: AGVs and AMRs can also be equipped with cameras and sensors that allow them to collect data about their environment. This data can be used for navigation, obstacle detection, and quality control.</a:t>
            </a:r>
          </a:p>
          <a:p>
            <a:r>
              <a:rPr lang="en-US" b="1" dirty="0"/>
              <a:t>Environmental sensors</a:t>
            </a:r>
            <a:r>
              <a:rPr lang="en-US" dirty="0"/>
              <a:t>: AGVs and AMRs can be equipped with environmental sensors that monitor temperature, humidity, and other environmental factors. This data can be used to ensure that products are stored or transported under the correct conditions.</a:t>
            </a:r>
          </a:p>
          <a:p>
            <a:r>
              <a:rPr lang="en-US" b="1" dirty="0"/>
              <a:t>GPS and location tracking</a:t>
            </a:r>
            <a:r>
              <a:rPr lang="en-US" dirty="0"/>
              <a:t>: Some AGVs and AMRs are equipped with GPS and location tracking systems that allow them to track their position and movements in real-time. This data can be used for navigation, inventory tracking, and quality control.</a:t>
            </a:r>
          </a:p>
          <a:p>
            <a:r>
              <a:rPr lang="en-US" b="1" dirty="0"/>
              <a:t>Control system data</a:t>
            </a:r>
            <a:r>
              <a:rPr lang="en-US" dirty="0"/>
              <a:t>: AGVs and AMRs are often controlled by central or decentralized control systems, which can collect data on the vehicle's movements, battery life, and other performance metrics. This data can be used for maintenance and performance optimization.</a:t>
            </a:r>
            <a:endParaRPr lang="en-MY" dirty="0"/>
          </a:p>
        </p:txBody>
      </p:sp>
    </p:spTree>
    <p:extLst>
      <p:ext uri="{BB962C8B-B14F-4D97-AF65-F5344CB8AC3E}">
        <p14:creationId xmlns:p14="http://schemas.microsoft.com/office/powerpoint/2010/main" val="3598945851"/>
      </p:ext>
    </p:extLst>
  </p:cSld>
  <p:clrMapOvr>
    <a:masterClrMapping/>
  </p:clrMapOvr>
</p:sld>
</file>

<file path=ppt/theme/theme1.xml><?xml version="1.0" encoding="utf-8"?>
<a:theme xmlns:a="http://schemas.openxmlformats.org/drawingml/2006/main" name="ExploreVTI">
  <a:themeElements>
    <a:clrScheme name="AnalogousFromLightSeed_2SEEDS">
      <a:dk1>
        <a:srgbClr val="000000"/>
      </a:dk1>
      <a:lt1>
        <a:srgbClr val="FFFFFF"/>
      </a:lt1>
      <a:dk2>
        <a:srgbClr val="413224"/>
      </a:dk2>
      <a:lt2>
        <a:srgbClr val="E2E5E8"/>
      </a:lt2>
      <a:accent1>
        <a:srgbClr val="BB9C7E"/>
      </a:accent1>
      <a:accent2>
        <a:srgbClr val="C69693"/>
      </a:accent2>
      <a:accent3>
        <a:srgbClr val="A6A27C"/>
      </a:accent3>
      <a:accent4>
        <a:srgbClr val="75ACAE"/>
      </a:accent4>
      <a:accent5>
        <a:srgbClr val="86A5BF"/>
      </a:accent5>
      <a:accent6>
        <a:srgbClr val="7E85BB"/>
      </a:accent6>
      <a:hlink>
        <a:srgbClr val="5F84A9"/>
      </a:hlink>
      <a:folHlink>
        <a:srgbClr val="7F7F7F"/>
      </a:folHlink>
    </a:clrScheme>
    <a:fontScheme name="Custom 23">
      <a:majorFont>
        <a:latin typeface="Posterama"/>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xploreVTI" id="{157DDAE2-BFCD-43FD-9602-E5EFEAD66DC3}" vid="{04B6EBF8-4645-4305-9753-050B4204785C}"/>
    </a:ext>
  </a:extLst>
</a:theme>
</file>

<file path=docProps/app.xml><?xml version="1.0" encoding="utf-8"?>
<Properties xmlns="http://schemas.openxmlformats.org/officeDocument/2006/extended-properties" xmlns:vt="http://schemas.openxmlformats.org/officeDocument/2006/docPropsVTypes">
  <TotalTime>55</TotalTime>
  <Words>1594</Words>
  <Application>Microsoft Office PowerPoint</Application>
  <PresentationFormat>Widescreen</PresentationFormat>
  <Paragraphs>59</Paragraphs>
  <Slides>13</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Avenir Next LT Pro</vt:lpstr>
      <vt:lpstr>AvenirNext LT Pro Medium</vt:lpstr>
      <vt:lpstr>Posterama</vt:lpstr>
      <vt:lpstr>ExploreVTI</vt:lpstr>
      <vt:lpstr>Automated Guided Vehicle (AGV) Autonomous Mobile Robot (AMR)</vt:lpstr>
      <vt:lpstr>History of AGV</vt:lpstr>
      <vt:lpstr>History of AMR</vt:lpstr>
      <vt:lpstr>Applications</vt:lpstr>
      <vt:lpstr>Main Components</vt:lpstr>
      <vt:lpstr>Design of AGV/AMR</vt:lpstr>
      <vt:lpstr>Propulsion System</vt:lpstr>
      <vt:lpstr>Navigation System &amp; Control</vt:lpstr>
      <vt:lpstr>Data Collection</vt:lpstr>
      <vt:lpstr>PowerPoint Presentation</vt:lpstr>
      <vt:lpstr>Data Transmission</vt:lpstr>
      <vt:lpstr>PowerPoint Presentation</vt:lpstr>
      <vt:lpstr>Power Management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IQMAL HAKIMI BIN RAZALI</dc:creator>
  <cp:lastModifiedBy>IQMAL HAKIMI BIN RAZALI</cp:lastModifiedBy>
  <cp:revision>2</cp:revision>
  <dcterms:created xsi:type="dcterms:W3CDTF">2023-04-20T06:34:44Z</dcterms:created>
  <dcterms:modified xsi:type="dcterms:W3CDTF">2023-04-20T07:30:34Z</dcterms:modified>
</cp:coreProperties>
</file>

<file path=docProps/thumbnail.jpeg>
</file>